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1"/>
  </p:notesMasterIdLst>
  <p:sldIdLst>
    <p:sldId id="1858" r:id="rId5"/>
    <p:sldId id="12362" r:id="rId6"/>
    <p:sldId id="12370" r:id="rId7"/>
    <p:sldId id="2147478388" r:id="rId8"/>
    <p:sldId id="2147478389" r:id="rId9"/>
    <p:sldId id="2147478390" r:id="rId10"/>
    <p:sldId id="12364" r:id="rId11"/>
    <p:sldId id="2147478391" r:id="rId12"/>
    <p:sldId id="2147478395" r:id="rId13"/>
    <p:sldId id="2147478385" r:id="rId14"/>
    <p:sldId id="2147478394" r:id="rId15"/>
    <p:sldId id="2147478386" r:id="rId16"/>
    <p:sldId id="12371" r:id="rId17"/>
    <p:sldId id="2147478384" r:id="rId18"/>
    <p:sldId id="1194" r:id="rId19"/>
    <p:sldId id="12368" r:id="rId20"/>
  </p:sldIdLst>
  <p:sldSz cx="9558338" cy="5376863"/>
  <p:notesSz cx="6797675" cy="9872663"/>
  <p:custDataLst>
    <p:tags r:id="rId22"/>
  </p:custDataLst>
  <p:defaultTextStyle>
    <a:defPPr>
      <a:defRPr lang="en-US"/>
    </a:defPPr>
    <a:lvl1pPr marL="0" algn="l" defTabSz="684163" rtl="0" eaLnBrk="1" latinLnBrk="0" hangingPunct="1">
      <a:defRPr sz="1347" kern="1200">
        <a:solidFill>
          <a:schemeClr val="tx1"/>
        </a:solidFill>
        <a:latin typeface="+mn-lt"/>
        <a:ea typeface="+mn-ea"/>
        <a:cs typeface="+mn-cs"/>
      </a:defRPr>
    </a:lvl1pPr>
    <a:lvl2pPr marL="342082" algn="l" defTabSz="684163" rtl="0" eaLnBrk="1" latinLnBrk="0" hangingPunct="1">
      <a:defRPr sz="1347" kern="1200">
        <a:solidFill>
          <a:schemeClr val="tx1"/>
        </a:solidFill>
        <a:latin typeface="+mn-lt"/>
        <a:ea typeface="+mn-ea"/>
        <a:cs typeface="+mn-cs"/>
      </a:defRPr>
    </a:lvl2pPr>
    <a:lvl3pPr marL="684163" algn="l" defTabSz="684163" rtl="0" eaLnBrk="1" latinLnBrk="0" hangingPunct="1">
      <a:defRPr sz="1347" kern="1200">
        <a:solidFill>
          <a:schemeClr val="tx1"/>
        </a:solidFill>
        <a:latin typeface="+mn-lt"/>
        <a:ea typeface="+mn-ea"/>
        <a:cs typeface="+mn-cs"/>
      </a:defRPr>
    </a:lvl3pPr>
    <a:lvl4pPr marL="1026243" algn="l" defTabSz="684163" rtl="0" eaLnBrk="1" latinLnBrk="0" hangingPunct="1">
      <a:defRPr sz="1347" kern="1200">
        <a:solidFill>
          <a:schemeClr val="tx1"/>
        </a:solidFill>
        <a:latin typeface="+mn-lt"/>
        <a:ea typeface="+mn-ea"/>
        <a:cs typeface="+mn-cs"/>
      </a:defRPr>
    </a:lvl4pPr>
    <a:lvl5pPr marL="1368325" algn="l" defTabSz="684163" rtl="0" eaLnBrk="1" latinLnBrk="0" hangingPunct="1">
      <a:defRPr sz="1347" kern="1200">
        <a:solidFill>
          <a:schemeClr val="tx1"/>
        </a:solidFill>
        <a:latin typeface="+mn-lt"/>
        <a:ea typeface="+mn-ea"/>
        <a:cs typeface="+mn-cs"/>
      </a:defRPr>
    </a:lvl5pPr>
    <a:lvl6pPr marL="1710406" algn="l" defTabSz="684163" rtl="0" eaLnBrk="1" latinLnBrk="0" hangingPunct="1">
      <a:defRPr sz="1347" kern="1200">
        <a:solidFill>
          <a:schemeClr val="tx1"/>
        </a:solidFill>
        <a:latin typeface="+mn-lt"/>
        <a:ea typeface="+mn-ea"/>
        <a:cs typeface="+mn-cs"/>
      </a:defRPr>
    </a:lvl6pPr>
    <a:lvl7pPr marL="2052487" algn="l" defTabSz="684163" rtl="0" eaLnBrk="1" latinLnBrk="0" hangingPunct="1">
      <a:defRPr sz="1347" kern="1200">
        <a:solidFill>
          <a:schemeClr val="tx1"/>
        </a:solidFill>
        <a:latin typeface="+mn-lt"/>
        <a:ea typeface="+mn-ea"/>
        <a:cs typeface="+mn-cs"/>
      </a:defRPr>
    </a:lvl7pPr>
    <a:lvl8pPr marL="2394568" algn="l" defTabSz="684163" rtl="0" eaLnBrk="1" latinLnBrk="0" hangingPunct="1">
      <a:defRPr sz="1347" kern="1200">
        <a:solidFill>
          <a:schemeClr val="tx1"/>
        </a:solidFill>
        <a:latin typeface="+mn-lt"/>
        <a:ea typeface="+mn-ea"/>
        <a:cs typeface="+mn-cs"/>
      </a:defRPr>
    </a:lvl8pPr>
    <a:lvl9pPr marL="2736649" algn="l" defTabSz="684163" rtl="0" eaLnBrk="1" latinLnBrk="0" hangingPunct="1">
      <a:defRPr sz="1347"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64" userDrawn="1">
          <p15:clr>
            <a:srgbClr val="F26B43"/>
          </p15:clr>
        </p15:guide>
        <p15:guide id="2" orient="horz" pos="2714" userDrawn="1">
          <p15:clr>
            <a:srgbClr val="A4A3A4"/>
          </p15:clr>
        </p15:guide>
        <p15:guide id="3" pos="1332" userDrawn="1">
          <p15:clr>
            <a:srgbClr val="A4A3A4"/>
          </p15:clr>
        </p15:guide>
        <p15:guide id="4" orient="horz" pos="2056" userDrawn="1">
          <p15:clr>
            <a:srgbClr val="A4A3A4"/>
          </p15:clr>
        </p15:guide>
        <p15:guide id="5" orient="horz" pos="2805" userDrawn="1">
          <p15:clr>
            <a:srgbClr val="A4A3A4"/>
          </p15:clr>
        </p15:guide>
        <p15:guide id="6" pos="3011" userDrawn="1">
          <p15:clr>
            <a:srgbClr val="A4A3A4"/>
          </p15:clr>
        </p15:guide>
        <p15:guide id="7" orient="horz" pos="4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0AE"/>
    <a:srgbClr val="0042B8"/>
    <a:srgbClr val="33C6F7"/>
    <a:srgbClr val="DAF6F4"/>
    <a:srgbClr val="FFF3FA"/>
    <a:srgbClr val="F4EFFF"/>
    <a:srgbClr val="F0EAFF"/>
    <a:srgbClr val="D2DBF9"/>
    <a:srgbClr val="CCF2EF"/>
    <a:srgbClr val="FFED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D5DB6B-74F3-4B3D-9B42-98811ACBCD26}" v="2" dt="2023-11-15T09:21:17.7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889" autoAdjust="0"/>
    <p:restoredTop sz="94639" autoAdjust="0"/>
  </p:normalViewPr>
  <p:slideViewPr>
    <p:cSldViewPr snapToGrid="0">
      <p:cViewPr varScale="1">
        <p:scale>
          <a:sx n="133" d="100"/>
          <a:sy n="133" d="100"/>
        </p:scale>
        <p:origin x="1176" y="126"/>
      </p:cViewPr>
      <p:guideLst>
        <p:guide orient="horz" pos="764"/>
        <p:guide orient="horz" pos="2714"/>
        <p:guide pos="1332"/>
        <p:guide orient="horz" pos="2056"/>
        <p:guide orient="horz" pos="2805"/>
        <p:guide pos="3011"/>
        <p:guide orient="horz" pos="401"/>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gs" Target="tags/tag1.xml"/><Relationship Id="rId27"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6867848956211441E-2"/>
          <c:y val="9.3286171063149473E-2"/>
          <c:w val="0.88025524942713174"/>
          <c:h val="0.75460071942446039"/>
        </c:manualLayout>
      </c:layout>
      <c:lineChart>
        <c:grouping val="standard"/>
        <c:varyColors val="0"/>
        <c:ser>
          <c:idx val="0"/>
          <c:order val="0"/>
          <c:tx>
            <c:strRef>
              <c:f>Sheet1!$B$1</c:f>
              <c:strCache>
                <c:ptCount val="1"/>
                <c:pt idx="0">
                  <c:v>South Korea</c:v>
                </c:pt>
              </c:strCache>
            </c:strRef>
          </c:tx>
          <c:spPr>
            <a:ln w="25400" cap="rnd">
              <a:solidFill>
                <a:srgbClr val="00338D"/>
              </a:solidFill>
              <a:prstDash val="solid"/>
              <a:round/>
            </a:ln>
            <a:effectLst/>
          </c:spPr>
          <c:marker>
            <c:symbol val="none"/>
          </c:marker>
          <c:cat>
            <c:strRef>
              <c:f>Sheet1!$A$122:$A$286</c:f>
              <c:strCache>
                <c:ptCount val="165"/>
                <c:pt idx="0">
                  <c:v>10.1</c:v>
                </c:pt>
                <c:pt idx="60">
                  <c:v>'15.1</c:v>
                </c:pt>
                <c:pt idx="120">
                  <c:v>'20.1</c:v>
                </c:pt>
                <c:pt idx="164">
                  <c:v>'23.9</c:v>
                </c:pt>
              </c:strCache>
            </c:strRef>
          </c:cat>
          <c:val>
            <c:numRef>
              <c:f>Sheet1!$B$122:$B$275</c:f>
              <c:numCache>
                <c:formatCode>General</c:formatCode>
                <c:ptCount val="154"/>
                <c:pt idx="0">
                  <c:v>2</c:v>
                </c:pt>
                <c:pt idx="1">
                  <c:v>2</c:v>
                </c:pt>
                <c:pt idx="2">
                  <c:v>2</c:v>
                </c:pt>
                <c:pt idx="3">
                  <c:v>2</c:v>
                </c:pt>
                <c:pt idx="4">
                  <c:v>2</c:v>
                </c:pt>
                <c:pt idx="5">
                  <c:v>2</c:v>
                </c:pt>
                <c:pt idx="6">
                  <c:v>2.25</c:v>
                </c:pt>
                <c:pt idx="7">
                  <c:v>2.25</c:v>
                </c:pt>
                <c:pt idx="8">
                  <c:v>2.25</c:v>
                </c:pt>
                <c:pt idx="9">
                  <c:v>2.25</c:v>
                </c:pt>
                <c:pt idx="10">
                  <c:v>2.5</c:v>
                </c:pt>
                <c:pt idx="11">
                  <c:v>2.5</c:v>
                </c:pt>
                <c:pt idx="12">
                  <c:v>2.75</c:v>
                </c:pt>
                <c:pt idx="13">
                  <c:v>2.75</c:v>
                </c:pt>
                <c:pt idx="14">
                  <c:v>3</c:v>
                </c:pt>
                <c:pt idx="15">
                  <c:v>3</c:v>
                </c:pt>
                <c:pt idx="16">
                  <c:v>3</c:v>
                </c:pt>
                <c:pt idx="17">
                  <c:v>3.25</c:v>
                </c:pt>
                <c:pt idx="18">
                  <c:v>3.25</c:v>
                </c:pt>
                <c:pt idx="19">
                  <c:v>3.25</c:v>
                </c:pt>
                <c:pt idx="20">
                  <c:v>3.25</c:v>
                </c:pt>
                <c:pt idx="21">
                  <c:v>3.25</c:v>
                </c:pt>
                <c:pt idx="22">
                  <c:v>3.25</c:v>
                </c:pt>
                <c:pt idx="23">
                  <c:v>3.25</c:v>
                </c:pt>
                <c:pt idx="24">
                  <c:v>3.25</c:v>
                </c:pt>
                <c:pt idx="25">
                  <c:v>3.25</c:v>
                </c:pt>
                <c:pt idx="26">
                  <c:v>3.25</c:v>
                </c:pt>
                <c:pt idx="27">
                  <c:v>3.25</c:v>
                </c:pt>
                <c:pt idx="28">
                  <c:v>3.25</c:v>
                </c:pt>
                <c:pt idx="29">
                  <c:v>3.25</c:v>
                </c:pt>
                <c:pt idx="30">
                  <c:v>3</c:v>
                </c:pt>
                <c:pt idx="31">
                  <c:v>3</c:v>
                </c:pt>
                <c:pt idx="32">
                  <c:v>3</c:v>
                </c:pt>
                <c:pt idx="33">
                  <c:v>2.75</c:v>
                </c:pt>
                <c:pt idx="34">
                  <c:v>2.75</c:v>
                </c:pt>
                <c:pt idx="35">
                  <c:v>2.75</c:v>
                </c:pt>
                <c:pt idx="36">
                  <c:v>2.75</c:v>
                </c:pt>
                <c:pt idx="37">
                  <c:v>2.75</c:v>
                </c:pt>
                <c:pt idx="38">
                  <c:v>2.75</c:v>
                </c:pt>
                <c:pt idx="39">
                  <c:v>2.75</c:v>
                </c:pt>
                <c:pt idx="40">
                  <c:v>2.5</c:v>
                </c:pt>
                <c:pt idx="41">
                  <c:v>2.5</c:v>
                </c:pt>
                <c:pt idx="42">
                  <c:v>2.5</c:v>
                </c:pt>
                <c:pt idx="43">
                  <c:v>2.5</c:v>
                </c:pt>
                <c:pt idx="44">
                  <c:v>2.5</c:v>
                </c:pt>
                <c:pt idx="45">
                  <c:v>2.5</c:v>
                </c:pt>
                <c:pt idx="46">
                  <c:v>2.5</c:v>
                </c:pt>
                <c:pt idx="47">
                  <c:v>2.5</c:v>
                </c:pt>
                <c:pt idx="48">
                  <c:v>2.5</c:v>
                </c:pt>
                <c:pt idx="49">
                  <c:v>2.5</c:v>
                </c:pt>
                <c:pt idx="50">
                  <c:v>2.5</c:v>
                </c:pt>
                <c:pt idx="51">
                  <c:v>2.5</c:v>
                </c:pt>
                <c:pt idx="52">
                  <c:v>2.5</c:v>
                </c:pt>
                <c:pt idx="53">
                  <c:v>2.5</c:v>
                </c:pt>
                <c:pt idx="54">
                  <c:v>2.5</c:v>
                </c:pt>
                <c:pt idx="55">
                  <c:v>2.25</c:v>
                </c:pt>
                <c:pt idx="56">
                  <c:v>2.25</c:v>
                </c:pt>
                <c:pt idx="57">
                  <c:v>2</c:v>
                </c:pt>
                <c:pt idx="58">
                  <c:v>2</c:v>
                </c:pt>
                <c:pt idx="59">
                  <c:v>2</c:v>
                </c:pt>
                <c:pt idx="60">
                  <c:v>2</c:v>
                </c:pt>
                <c:pt idx="61">
                  <c:v>2</c:v>
                </c:pt>
                <c:pt idx="62">
                  <c:v>1.75</c:v>
                </c:pt>
                <c:pt idx="63">
                  <c:v>1.75</c:v>
                </c:pt>
                <c:pt idx="64">
                  <c:v>1.75</c:v>
                </c:pt>
                <c:pt idx="65">
                  <c:v>1.5</c:v>
                </c:pt>
                <c:pt idx="66">
                  <c:v>1.5</c:v>
                </c:pt>
                <c:pt idx="67">
                  <c:v>1.5</c:v>
                </c:pt>
                <c:pt idx="68">
                  <c:v>1.5</c:v>
                </c:pt>
                <c:pt idx="69">
                  <c:v>1.5</c:v>
                </c:pt>
                <c:pt idx="70">
                  <c:v>1.5</c:v>
                </c:pt>
                <c:pt idx="71">
                  <c:v>1.5</c:v>
                </c:pt>
                <c:pt idx="72">
                  <c:v>1.5</c:v>
                </c:pt>
                <c:pt idx="73">
                  <c:v>1.5</c:v>
                </c:pt>
                <c:pt idx="74">
                  <c:v>1.5</c:v>
                </c:pt>
                <c:pt idx="75">
                  <c:v>1.5</c:v>
                </c:pt>
                <c:pt idx="76">
                  <c:v>1.5</c:v>
                </c:pt>
                <c:pt idx="77">
                  <c:v>1.25</c:v>
                </c:pt>
                <c:pt idx="78">
                  <c:v>1.25</c:v>
                </c:pt>
                <c:pt idx="79">
                  <c:v>1.25</c:v>
                </c:pt>
                <c:pt idx="80">
                  <c:v>1.25</c:v>
                </c:pt>
                <c:pt idx="81">
                  <c:v>1.25</c:v>
                </c:pt>
                <c:pt idx="82">
                  <c:v>1.25</c:v>
                </c:pt>
                <c:pt idx="83">
                  <c:v>1.25</c:v>
                </c:pt>
                <c:pt idx="84">
                  <c:v>1.25</c:v>
                </c:pt>
                <c:pt idx="85">
                  <c:v>1.25</c:v>
                </c:pt>
                <c:pt idx="86">
                  <c:v>1.25</c:v>
                </c:pt>
                <c:pt idx="87">
                  <c:v>1.25</c:v>
                </c:pt>
                <c:pt idx="88">
                  <c:v>1.25</c:v>
                </c:pt>
                <c:pt idx="89">
                  <c:v>1.25</c:v>
                </c:pt>
                <c:pt idx="90">
                  <c:v>1.25</c:v>
                </c:pt>
                <c:pt idx="91">
                  <c:v>1.25</c:v>
                </c:pt>
                <c:pt idx="92">
                  <c:v>1.25</c:v>
                </c:pt>
                <c:pt idx="93">
                  <c:v>1.25</c:v>
                </c:pt>
                <c:pt idx="94">
                  <c:v>1.5</c:v>
                </c:pt>
                <c:pt idx="95">
                  <c:v>1.5</c:v>
                </c:pt>
                <c:pt idx="96">
                  <c:v>1.5</c:v>
                </c:pt>
                <c:pt idx="97">
                  <c:v>1.5</c:v>
                </c:pt>
                <c:pt idx="98">
                  <c:v>1.5</c:v>
                </c:pt>
                <c:pt idx="99">
                  <c:v>1.5</c:v>
                </c:pt>
                <c:pt idx="100">
                  <c:v>1.5</c:v>
                </c:pt>
                <c:pt idx="101">
                  <c:v>1.5</c:v>
                </c:pt>
                <c:pt idx="102">
                  <c:v>1.5</c:v>
                </c:pt>
                <c:pt idx="103">
                  <c:v>1.5</c:v>
                </c:pt>
                <c:pt idx="104">
                  <c:v>1.5</c:v>
                </c:pt>
                <c:pt idx="105">
                  <c:v>1.5</c:v>
                </c:pt>
                <c:pt idx="106">
                  <c:v>1.75</c:v>
                </c:pt>
                <c:pt idx="107">
                  <c:v>1.75</c:v>
                </c:pt>
                <c:pt idx="108">
                  <c:v>1.75</c:v>
                </c:pt>
                <c:pt idx="109">
                  <c:v>1.75</c:v>
                </c:pt>
                <c:pt idx="110">
                  <c:v>1.75</c:v>
                </c:pt>
                <c:pt idx="111">
                  <c:v>1.75</c:v>
                </c:pt>
                <c:pt idx="112">
                  <c:v>1.75</c:v>
                </c:pt>
                <c:pt idx="113">
                  <c:v>1.75</c:v>
                </c:pt>
                <c:pt idx="114">
                  <c:v>1.5</c:v>
                </c:pt>
                <c:pt idx="115">
                  <c:v>1.5</c:v>
                </c:pt>
                <c:pt idx="116">
                  <c:v>1.5</c:v>
                </c:pt>
                <c:pt idx="117">
                  <c:v>1.25</c:v>
                </c:pt>
                <c:pt idx="118">
                  <c:v>1.25</c:v>
                </c:pt>
                <c:pt idx="119">
                  <c:v>1.25</c:v>
                </c:pt>
                <c:pt idx="120">
                  <c:v>1.25</c:v>
                </c:pt>
                <c:pt idx="121">
                  <c:v>1.25</c:v>
                </c:pt>
                <c:pt idx="122">
                  <c:v>0.75</c:v>
                </c:pt>
                <c:pt idx="123">
                  <c:v>0.75</c:v>
                </c:pt>
                <c:pt idx="124">
                  <c:v>0.5</c:v>
                </c:pt>
                <c:pt idx="125">
                  <c:v>0.5</c:v>
                </c:pt>
                <c:pt idx="126">
                  <c:v>0.5</c:v>
                </c:pt>
                <c:pt idx="127">
                  <c:v>0.5</c:v>
                </c:pt>
                <c:pt idx="128">
                  <c:v>0.5</c:v>
                </c:pt>
                <c:pt idx="129">
                  <c:v>0.5</c:v>
                </c:pt>
                <c:pt idx="130">
                  <c:v>0.5</c:v>
                </c:pt>
                <c:pt idx="131">
                  <c:v>0.5</c:v>
                </c:pt>
                <c:pt idx="132">
                  <c:v>0.5</c:v>
                </c:pt>
                <c:pt idx="133">
                  <c:v>0.5</c:v>
                </c:pt>
                <c:pt idx="134">
                  <c:v>0.5</c:v>
                </c:pt>
                <c:pt idx="135">
                  <c:v>0.5</c:v>
                </c:pt>
                <c:pt idx="136">
                  <c:v>0.5</c:v>
                </c:pt>
                <c:pt idx="137">
                  <c:v>0.5</c:v>
                </c:pt>
                <c:pt idx="138">
                  <c:v>0.5</c:v>
                </c:pt>
                <c:pt idx="139">
                  <c:v>0.75</c:v>
                </c:pt>
                <c:pt idx="140">
                  <c:v>0.75</c:v>
                </c:pt>
                <c:pt idx="141">
                  <c:v>0.75</c:v>
                </c:pt>
                <c:pt idx="142">
                  <c:v>1</c:v>
                </c:pt>
                <c:pt idx="143">
                  <c:v>1</c:v>
                </c:pt>
                <c:pt idx="144">
                  <c:v>1.25</c:v>
                </c:pt>
                <c:pt idx="145">
                  <c:v>1.25</c:v>
                </c:pt>
                <c:pt idx="146">
                  <c:v>1.25</c:v>
                </c:pt>
                <c:pt idx="147">
                  <c:v>1.5</c:v>
                </c:pt>
                <c:pt idx="148">
                  <c:v>1.75</c:v>
                </c:pt>
                <c:pt idx="149">
                  <c:v>1.75</c:v>
                </c:pt>
                <c:pt idx="150">
                  <c:v>2.25</c:v>
                </c:pt>
                <c:pt idx="151">
                  <c:v>2.5</c:v>
                </c:pt>
                <c:pt idx="152">
                  <c:v>2.5</c:v>
                </c:pt>
                <c:pt idx="153">
                  <c:v>3</c:v>
                </c:pt>
              </c:numCache>
            </c:numRef>
          </c:val>
          <c:smooth val="1"/>
          <c:extLst>
            <c:ext xmlns:c16="http://schemas.microsoft.com/office/drawing/2014/chart" uri="{C3380CC4-5D6E-409C-BE32-E72D297353CC}">
              <c16:uniqueId val="{00000000-7F03-434E-B567-6BB5D35A8EBA}"/>
            </c:ext>
          </c:extLst>
        </c:ser>
        <c:ser>
          <c:idx val="1"/>
          <c:order val="1"/>
          <c:tx>
            <c:strRef>
              <c:f>Sheet1!$C$1</c:f>
              <c:strCache>
                <c:ptCount val="1"/>
                <c:pt idx="0">
                  <c:v>United States</c:v>
                </c:pt>
              </c:strCache>
            </c:strRef>
          </c:tx>
          <c:spPr>
            <a:ln w="25400" cap="rnd">
              <a:solidFill>
                <a:srgbClr val="00B8F5"/>
              </a:solidFill>
              <a:round/>
            </a:ln>
            <a:effectLst/>
          </c:spPr>
          <c:marker>
            <c:symbol val="none"/>
          </c:marker>
          <c:dPt>
            <c:idx val="75"/>
            <c:marker>
              <c:symbol val="none"/>
            </c:marker>
            <c:bubble3D val="0"/>
            <c:spPr>
              <a:ln w="25400" cap="rnd">
                <a:solidFill>
                  <a:srgbClr val="00B8F5"/>
                </a:solidFill>
                <a:prstDash val="solid"/>
                <a:round/>
              </a:ln>
              <a:effectLst/>
            </c:spPr>
            <c:extLst>
              <c:ext xmlns:c16="http://schemas.microsoft.com/office/drawing/2014/chart" uri="{C3380CC4-5D6E-409C-BE32-E72D297353CC}">
                <c16:uniqueId val="{00000002-7F03-434E-B567-6BB5D35A8EBA}"/>
              </c:ext>
            </c:extLst>
          </c:dPt>
          <c:cat>
            <c:strRef>
              <c:f>Sheet1!$A$122:$A$286</c:f>
              <c:strCache>
                <c:ptCount val="165"/>
                <c:pt idx="0">
                  <c:v>10.1</c:v>
                </c:pt>
                <c:pt idx="60">
                  <c:v>'15.1</c:v>
                </c:pt>
                <c:pt idx="120">
                  <c:v>'20.1</c:v>
                </c:pt>
                <c:pt idx="164">
                  <c:v>'23.9</c:v>
                </c:pt>
              </c:strCache>
            </c:strRef>
          </c:cat>
          <c:val>
            <c:numRef>
              <c:f>Sheet1!$C$122:$C$286</c:f>
              <c:numCache>
                <c:formatCode>General</c:formatCode>
                <c:ptCount val="165"/>
                <c:pt idx="0">
                  <c:v>0.125</c:v>
                </c:pt>
                <c:pt idx="1">
                  <c:v>0.125</c:v>
                </c:pt>
                <c:pt idx="2">
                  <c:v>0.125</c:v>
                </c:pt>
                <c:pt idx="3">
                  <c:v>0.125</c:v>
                </c:pt>
                <c:pt idx="4">
                  <c:v>0.125</c:v>
                </c:pt>
                <c:pt idx="5">
                  <c:v>0.125</c:v>
                </c:pt>
                <c:pt idx="6">
                  <c:v>0.125</c:v>
                </c:pt>
                <c:pt idx="7">
                  <c:v>0.125</c:v>
                </c:pt>
                <c:pt idx="8">
                  <c:v>0.125</c:v>
                </c:pt>
                <c:pt idx="9">
                  <c:v>0.125</c:v>
                </c:pt>
                <c:pt idx="10">
                  <c:v>0.125</c:v>
                </c:pt>
                <c:pt idx="11">
                  <c:v>0.125</c:v>
                </c:pt>
                <c:pt idx="12">
                  <c:v>0.125</c:v>
                </c:pt>
                <c:pt idx="13">
                  <c:v>0.125</c:v>
                </c:pt>
                <c:pt idx="14">
                  <c:v>0.125</c:v>
                </c:pt>
                <c:pt idx="15">
                  <c:v>0.125</c:v>
                </c:pt>
                <c:pt idx="16">
                  <c:v>0.125</c:v>
                </c:pt>
                <c:pt idx="17">
                  <c:v>0.125</c:v>
                </c:pt>
                <c:pt idx="18">
                  <c:v>0.125</c:v>
                </c:pt>
                <c:pt idx="19">
                  <c:v>0.125</c:v>
                </c:pt>
                <c:pt idx="20">
                  <c:v>0.125</c:v>
                </c:pt>
                <c:pt idx="21">
                  <c:v>0.125</c:v>
                </c:pt>
                <c:pt idx="22">
                  <c:v>0.125</c:v>
                </c:pt>
                <c:pt idx="23">
                  <c:v>0.125</c:v>
                </c:pt>
                <c:pt idx="24">
                  <c:v>0.125</c:v>
                </c:pt>
                <c:pt idx="25">
                  <c:v>0.125</c:v>
                </c:pt>
                <c:pt idx="26">
                  <c:v>0.125</c:v>
                </c:pt>
                <c:pt idx="27">
                  <c:v>0.125</c:v>
                </c:pt>
                <c:pt idx="28">
                  <c:v>0.125</c:v>
                </c:pt>
                <c:pt idx="29">
                  <c:v>0.125</c:v>
                </c:pt>
                <c:pt idx="30">
                  <c:v>0.125</c:v>
                </c:pt>
                <c:pt idx="31">
                  <c:v>0.125</c:v>
                </c:pt>
                <c:pt idx="32">
                  <c:v>0.125</c:v>
                </c:pt>
                <c:pt idx="33">
                  <c:v>0.125</c:v>
                </c:pt>
                <c:pt idx="34">
                  <c:v>0.125</c:v>
                </c:pt>
                <c:pt idx="35">
                  <c:v>0.125</c:v>
                </c:pt>
                <c:pt idx="36">
                  <c:v>0.125</c:v>
                </c:pt>
                <c:pt idx="37">
                  <c:v>0.125</c:v>
                </c:pt>
                <c:pt idx="38">
                  <c:v>0.125</c:v>
                </c:pt>
                <c:pt idx="39">
                  <c:v>0.125</c:v>
                </c:pt>
                <c:pt idx="40">
                  <c:v>0.125</c:v>
                </c:pt>
                <c:pt idx="41">
                  <c:v>0.125</c:v>
                </c:pt>
                <c:pt idx="42">
                  <c:v>0.125</c:v>
                </c:pt>
                <c:pt idx="43">
                  <c:v>0.125</c:v>
                </c:pt>
                <c:pt idx="44">
                  <c:v>0.125</c:v>
                </c:pt>
                <c:pt idx="45">
                  <c:v>0.125</c:v>
                </c:pt>
                <c:pt idx="46">
                  <c:v>0.125</c:v>
                </c:pt>
                <c:pt idx="47">
                  <c:v>0.125</c:v>
                </c:pt>
                <c:pt idx="48">
                  <c:v>0.125</c:v>
                </c:pt>
                <c:pt idx="49">
                  <c:v>0.125</c:v>
                </c:pt>
                <c:pt idx="50">
                  <c:v>0.125</c:v>
                </c:pt>
                <c:pt idx="51">
                  <c:v>0.125</c:v>
                </c:pt>
                <c:pt idx="52">
                  <c:v>0.125</c:v>
                </c:pt>
                <c:pt idx="53">
                  <c:v>0.125</c:v>
                </c:pt>
                <c:pt idx="54">
                  <c:v>0.125</c:v>
                </c:pt>
                <c:pt idx="55">
                  <c:v>0.125</c:v>
                </c:pt>
                <c:pt idx="56">
                  <c:v>0.125</c:v>
                </c:pt>
                <c:pt idx="57">
                  <c:v>0.125</c:v>
                </c:pt>
                <c:pt idx="58">
                  <c:v>0.125</c:v>
                </c:pt>
                <c:pt idx="59">
                  <c:v>0.125</c:v>
                </c:pt>
                <c:pt idx="60">
                  <c:v>0.125</c:v>
                </c:pt>
                <c:pt idx="61">
                  <c:v>0.125</c:v>
                </c:pt>
                <c:pt idx="62">
                  <c:v>0.125</c:v>
                </c:pt>
                <c:pt idx="63">
                  <c:v>0.125</c:v>
                </c:pt>
                <c:pt idx="64">
                  <c:v>0.125</c:v>
                </c:pt>
                <c:pt idx="65">
                  <c:v>0.125</c:v>
                </c:pt>
                <c:pt idx="66">
                  <c:v>0.125</c:v>
                </c:pt>
                <c:pt idx="67">
                  <c:v>0.125</c:v>
                </c:pt>
                <c:pt idx="68">
                  <c:v>0.125</c:v>
                </c:pt>
                <c:pt idx="69">
                  <c:v>0.125</c:v>
                </c:pt>
                <c:pt idx="70">
                  <c:v>0.125</c:v>
                </c:pt>
                <c:pt idx="71">
                  <c:v>0.375</c:v>
                </c:pt>
                <c:pt idx="72">
                  <c:v>0.375</c:v>
                </c:pt>
                <c:pt idx="73">
                  <c:v>0.375</c:v>
                </c:pt>
                <c:pt idx="74">
                  <c:v>0.375</c:v>
                </c:pt>
                <c:pt idx="75">
                  <c:v>0.375</c:v>
                </c:pt>
                <c:pt idx="76">
                  <c:v>0.375</c:v>
                </c:pt>
                <c:pt idx="77">
                  <c:v>0.375</c:v>
                </c:pt>
                <c:pt idx="78">
                  <c:v>0.375</c:v>
                </c:pt>
                <c:pt idx="79">
                  <c:v>0.375</c:v>
                </c:pt>
                <c:pt idx="80">
                  <c:v>0.375</c:v>
                </c:pt>
                <c:pt idx="81">
                  <c:v>0.375</c:v>
                </c:pt>
                <c:pt idx="82">
                  <c:v>0.375</c:v>
                </c:pt>
                <c:pt idx="83">
                  <c:v>0.625</c:v>
                </c:pt>
                <c:pt idx="84">
                  <c:v>0.625</c:v>
                </c:pt>
                <c:pt idx="85">
                  <c:v>0.625</c:v>
                </c:pt>
                <c:pt idx="86">
                  <c:v>0.875</c:v>
                </c:pt>
                <c:pt idx="87">
                  <c:v>0.875</c:v>
                </c:pt>
                <c:pt idx="88">
                  <c:v>0.875</c:v>
                </c:pt>
                <c:pt idx="89">
                  <c:v>1.125</c:v>
                </c:pt>
                <c:pt idx="90">
                  <c:v>1.125</c:v>
                </c:pt>
                <c:pt idx="91">
                  <c:v>1.125</c:v>
                </c:pt>
                <c:pt idx="92">
                  <c:v>1.125</c:v>
                </c:pt>
                <c:pt idx="93">
                  <c:v>1.125</c:v>
                </c:pt>
                <c:pt idx="94">
                  <c:v>1.125</c:v>
                </c:pt>
                <c:pt idx="95">
                  <c:v>1.375</c:v>
                </c:pt>
                <c:pt idx="96">
                  <c:v>1.375</c:v>
                </c:pt>
                <c:pt idx="97">
                  <c:v>1.375</c:v>
                </c:pt>
                <c:pt idx="98">
                  <c:v>1.625</c:v>
                </c:pt>
                <c:pt idx="99">
                  <c:v>1.625</c:v>
                </c:pt>
                <c:pt idx="100">
                  <c:v>1.625</c:v>
                </c:pt>
                <c:pt idx="101">
                  <c:v>1.875</c:v>
                </c:pt>
                <c:pt idx="102">
                  <c:v>1.875</c:v>
                </c:pt>
                <c:pt idx="103">
                  <c:v>1.875</c:v>
                </c:pt>
                <c:pt idx="104">
                  <c:v>2.125</c:v>
                </c:pt>
                <c:pt idx="105">
                  <c:v>2.125</c:v>
                </c:pt>
                <c:pt idx="106">
                  <c:v>2.125</c:v>
                </c:pt>
                <c:pt idx="107">
                  <c:v>2.375</c:v>
                </c:pt>
                <c:pt idx="108">
                  <c:v>2.375</c:v>
                </c:pt>
                <c:pt idx="109">
                  <c:v>2.375</c:v>
                </c:pt>
                <c:pt idx="110">
                  <c:v>2.375</c:v>
                </c:pt>
                <c:pt idx="111">
                  <c:v>2.375</c:v>
                </c:pt>
                <c:pt idx="112">
                  <c:v>2.375</c:v>
                </c:pt>
                <c:pt idx="113">
                  <c:v>2.375</c:v>
                </c:pt>
                <c:pt idx="114">
                  <c:v>2.375</c:v>
                </c:pt>
                <c:pt idx="115">
                  <c:v>2.125</c:v>
                </c:pt>
                <c:pt idx="116">
                  <c:v>1.875</c:v>
                </c:pt>
                <c:pt idx="117">
                  <c:v>1.625</c:v>
                </c:pt>
                <c:pt idx="118">
                  <c:v>1.625</c:v>
                </c:pt>
                <c:pt idx="119">
                  <c:v>1.625</c:v>
                </c:pt>
                <c:pt idx="120">
                  <c:v>1.625</c:v>
                </c:pt>
                <c:pt idx="121">
                  <c:v>1.625</c:v>
                </c:pt>
                <c:pt idx="122">
                  <c:v>0.125</c:v>
                </c:pt>
                <c:pt idx="123">
                  <c:v>0.125</c:v>
                </c:pt>
                <c:pt idx="124">
                  <c:v>0.125</c:v>
                </c:pt>
                <c:pt idx="125">
                  <c:v>0.125</c:v>
                </c:pt>
                <c:pt idx="126">
                  <c:v>0.125</c:v>
                </c:pt>
                <c:pt idx="127">
                  <c:v>0.125</c:v>
                </c:pt>
                <c:pt idx="128">
                  <c:v>0.125</c:v>
                </c:pt>
                <c:pt idx="129">
                  <c:v>0.125</c:v>
                </c:pt>
                <c:pt idx="130">
                  <c:v>0.125</c:v>
                </c:pt>
                <c:pt idx="131">
                  <c:v>0.125</c:v>
                </c:pt>
                <c:pt idx="132">
                  <c:v>0.125</c:v>
                </c:pt>
                <c:pt idx="133">
                  <c:v>0.125</c:v>
                </c:pt>
                <c:pt idx="134">
                  <c:v>0.125</c:v>
                </c:pt>
                <c:pt idx="135">
                  <c:v>0.125</c:v>
                </c:pt>
                <c:pt idx="136">
                  <c:v>0.125</c:v>
                </c:pt>
                <c:pt idx="137">
                  <c:v>0.125</c:v>
                </c:pt>
                <c:pt idx="138">
                  <c:v>0.125</c:v>
                </c:pt>
                <c:pt idx="139">
                  <c:v>0.125</c:v>
                </c:pt>
                <c:pt idx="140">
                  <c:v>0.125</c:v>
                </c:pt>
                <c:pt idx="141">
                  <c:v>0.125</c:v>
                </c:pt>
                <c:pt idx="142">
                  <c:v>0.125</c:v>
                </c:pt>
                <c:pt idx="143">
                  <c:v>0.125</c:v>
                </c:pt>
                <c:pt idx="144">
                  <c:v>0.125</c:v>
                </c:pt>
                <c:pt idx="145">
                  <c:v>0.125</c:v>
                </c:pt>
                <c:pt idx="146">
                  <c:v>0.375</c:v>
                </c:pt>
                <c:pt idx="147">
                  <c:v>0.375</c:v>
                </c:pt>
                <c:pt idx="148">
                  <c:v>0.875</c:v>
                </c:pt>
                <c:pt idx="149">
                  <c:v>1.625</c:v>
                </c:pt>
                <c:pt idx="150">
                  <c:v>2.375</c:v>
                </c:pt>
                <c:pt idx="151">
                  <c:v>2.375</c:v>
                </c:pt>
                <c:pt idx="152">
                  <c:v>3.125</c:v>
                </c:pt>
                <c:pt idx="153" formatCode="0.00">
                  <c:v>3.08</c:v>
                </c:pt>
                <c:pt idx="154" formatCode="0.00">
                  <c:v>3.83</c:v>
                </c:pt>
                <c:pt idx="155" formatCode="0.00">
                  <c:v>4.33</c:v>
                </c:pt>
                <c:pt idx="156" formatCode="0.00">
                  <c:v>4.33</c:v>
                </c:pt>
                <c:pt idx="157" formatCode="0.00">
                  <c:v>4.57</c:v>
                </c:pt>
                <c:pt idx="158" formatCode="0.00">
                  <c:v>4.83</c:v>
                </c:pt>
                <c:pt idx="159" formatCode="0.00">
                  <c:v>4.83</c:v>
                </c:pt>
                <c:pt idx="160" formatCode="0.00">
                  <c:v>5.08</c:v>
                </c:pt>
                <c:pt idx="161" formatCode="0.00">
                  <c:v>5.08</c:v>
                </c:pt>
                <c:pt idx="162" formatCode="0.00">
                  <c:v>5.33</c:v>
                </c:pt>
                <c:pt idx="163" formatCode="0.00">
                  <c:v>5.33</c:v>
                </c:pt>
                <c:pt idx="164" formatCode="0.00">
                  <c:v>5.33</c:v>
                </c:pt>
              </c:numCache>
            </c:numRef>
          </c:val>
          <c:smooth val="1"/>
          <c:extLst>
            <c:ext xmlns:c16="http://schemas.microsoft.com/office/drawing/2014/chart" uri="{C3380CC4-5D6E-409C-BE32-E72D297353CC}">
              <c16:uniqueId val="{00000003-7F03-434E-B567-6BB5D35A8EBA}"/>
            </c:ext>
          </c:extLst>
        </c:ser>
        <c:dLbls>
          <c:showLegendKey val="0"/>
          <c:showVal val="0"/>
          <c:showCatName val="0"/>
          <c:showSerName val="0"/>
          <c:showPercent val="0"/>
          <c:showBubbleSize val="0"/>
        </c:dLbls>
        <c:smooth val="0"/>
        <c:axId val="1773614576"/>
        <c:axId val="1773614968"/>
      </c:lineChart>
      <c:catAx>
        <c:axId val="1773614576"/>
        <c:scaling>
          <c:orientation val="minMax"/>
        </c:scaling>
        <c:delete val="0"/>
        <c:axPos val="b"/>
        <c:numFmt formatCode="General" sourceLinked="1"/>
        <c:majorTickMark val="none"/>
        <c:minorTickMark val="none"/>
        <c:tickLblPos val="nextTo"/>
        <c:spPr>
          <a:noFill/>
          <a:ln w="3175" cap="flat" cmpd="sng" algn="ctr">
            <a:solidFill>
              <a:sysClr val="window" lastClr="FFFFFF">
                <a:lumMod val="75000"/>
              </a:sysClr>
            </a:solidFill>
            <a:round/>
          </a:ln>
          <a:effectLst/>
        </c:spPr>
        <c:txPr>
          <a:bodyPr rot="0" spcFirstLastPara="1" vertOverflow="ellipsis" vert="eaVert"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1773614968"/>
        <c:crossesAt val="0"/>
        <c:auto val="0"/>
        <c:lblAlgn val="ctr"/>
        <c:lblOffset val="0"/>
        <c:noMultiLvlLbl val="0"/>
      </c:catAx>
      <c:valAx>
        <c:axId val="1773614968"/>
        <c:scaling>
          <c:orientation val="minMax"/>
        </c:scaling>
        <c:delete val="0"/>
        <c:axPos val="l"/>
        <c:numFmt formatCode="#,##0.0_ "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1773614576"/>
        <c:crosses val="autoZero"/>
        <c:crossBetween val="between"/>
      </c:valAx>
      <c:spPr>
        <a:noFill/>
        <a:ln>
          <a:noFill/>
        </a:ln>
        <a:effectLst/>
      </c:spPr>
    </c:plotArea>
    <c:legend>
      <c:legendPos val="t"/>
      <c:layout>
        <c:manualLayout>
          <c:xMode val="edge"/>
          <c:yMode val="edge"/>
          <c:x val="0.25208403656821377"/>
          <c:y val="6.6349755415793146E-2"/>
          <c:w val="0.51498876210895028"/>
          <c:h val="0.14460300925925923"/>
        </c:manualLayout>
      </c:layout>
      <c:overlay val="0"/>
      <c:spPr>
        <a:noFill/>
        <a:ln>
          <a:noFill/>
        </a:ln>
        <a:effectLst/>
      </c:spPr>
      <c:txPr>
        <a:bodyPr rot="0" spcFirstLastPara="1" vertOverflow="ellipsis" vert="horz"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Arial" panose="020B0604020202020204" pitchFamily="34" charset="0"/>
              <a:ea typeface="KoPub돋움체 Medium" panose="02020603020101020101" pitchFamily="18" charset="-127"/>
              <a:cs typeface="Arial" panose="020B0604020202020204" pitchFamily="34" charset="0"/>
            </a:defRPr>
          </a:pPr>
          <a:endParaRPr lang="ko-KR"/>
        </a:p>
      </c:txPr>
    </c:legend>
    <c:plotVisOnly val="1"/>
    <c:dispBlanksAs val="gap"/>
    <c:showDLblsOverMax val="0"/>
  </c:chart>
  <c:spPr>
    <a:noFill/>
    <a:ln>
      <a:noFill/>
    </a:ln>
    <a:effectLst/>
  </c:spPr>
  <c:txPr>
    <a:bodyPr/>
    <a:lstStyle/>
    <a:p>
      <a:pPr algn="ctr">
        <a:defRPr kumimoji="0" lang="en-US" altLang="ko-KR" sz="900" b="0" i="0" u="none" strike="noStrike" kern="1200" cap="none" spc="0" normalizeH="0" baseline="0">
          <a:ln>
            <a:solidFill>
              <a:prstClr val="white">
                <a:lumMod val="75000"/>
                <a:alpha val="0"/>
              </a:prstClr>
            </a:solidFill>
          </a:ln>
          <a:solidFill>
            <a:schemeClr val="tx1">
              <a:lumMod val="75000"/>
              <a:lumOff val="25000"/>
            </a:schemeClr>
          </a:solidFill>
          <a:effectLst/>
          <a:uLnTx/>
          <a:uFillTx/>
          <a:latin typeface="KoPub돋움체 Medium" panose="02020603020101020101" pitchFamily="18" charset="-127"/>
          <a:ea typeface="KoPub돋움체 Medium" panose="02020603020101020101" pitchFamily="18" charset="-127"/>
          <a:cs typeface="KoPubWorld돋움체 Medium" panose="00000600000000000000" pitchFamily="2" charset="-127"/>
        </a:defRPr>
      </a:pPr>
      <a:endParaRPr lang="ko-KR"/>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288176265270506"/>
          <c:y val="0.20758391203703705"/>
          <c:w val="0.79764725130890057"/>
          <c:h val="0.63623842592592605"/>
        </c:manualLayout>
      </c:layout>
      <c:lineChart>
        <c:grouping val="standard"/>
        <c:varyColors val="0"/>
        <c:ser>
          <c:idx val="0"/>
          <c:order val="0"/>
          <c:tx>
            <c:strRef>
              <c:f>Sheet1!$B$1</c:f>
              <c:strCache>
                <c:ptCount val="1"/>
                <c:pt idx="0">
                  <c:v>South Korea, CPI</c:v>
                </c:pt>
              </c:strCache>
            </c:strRef>
          </c:tx>
          <c:spPr>
            <a:ln w="25400" cap="rnd">
              <a:solidFill>
                <a:schemeClr val="tx2"/>
              </a:solidFill>
              <a:round/>
            </a:ln>
            <a:effectLst/>
          </c:spPr>
          <c:marker>
            <c:symbol val="none"/>
          </c:marker>
          <c:cat>
            <c:strRef>
              <c:f>Sheet1!$A$2:$A$166</c:f>
              <c:strCache>
                <c:ptCount val="165"/>
                <c:pt idx="0">
                  <c:v>'10.1</c:v>
                </c:pt>
                <c:pt idx="60">
                  <c:v>'15.1</c:v>
                </c:pt>
                <c:pt idx="120">
                  <c:v>'20.1</c:v>
                </c:pt>
                <c:pt idx="164">
                  <c:v>'23.9</c:v>
                </c:pt>
              </c:strCache>
            </c:strRef>
          </c:cat>
          <c:val>
            <c:numRef>
              <c:f>Sheet1!$B$2:$B$166</c:f>
              <c:numCache>
                <c:formatCode>General</c:formatCode>
                <c:ptCount val="165"/>
                <c:pt idx="0">
                  <c:v>3.5184959999999998</c:v>
                </c:pt>
                <c:pt idx="1">
                  <c:v>2.983924</c:v>
                </c:pt>
                <c:pt idx="2">
                  <c:v>2.458154</c:v>
                </c:pt>
                <c:pt idx="3">
                  <c:v>2.5983160000000001</c:v>
                </c:pt>
                <c:pt idx="4">
                  <c:v>2.7020580000000001</c:v>
                </c:pt>
                <c:pt idx="5">
                  <c:v>2.6889289999999999</c:v>
                </c:pt>
                <c:pt idx="6">
                  <c:v>2.530742</c:v>
                </c:pt>
                <c:pt idx="7">
                  <c:v>2.6817880000000001</c:v>
                </c:pt>
                <c:pt idx="8">
                  <c:v>3.4075709999999999</c:v>
                </c:pt>
                <c:pt idx="9">
                  <c:v>3.6825549999999998</c:v>
                </c:pt>
                <c:pt idx="10">
                  <c:v>2.988718</c:v>
                </c:pt>
                <c:pt idx="11">
                  <c:v>3.033703</c:v>
                </c:pt>
                <c:pt idx="12">
                  <c:v>3.441084</c:v>
                </c:pt>
                <c:pt idx="13">
                  <c:v>3.9392909999999999</c:v>
                </c:pt>
                <c:pt idx="14">
                  <c:v>4.1332149999999999</c:v>
                </c:pt>
                <c:pt idx="15">
                  <c:v>3.8167849999999999</c:v>
                </c:pt>
                <c:pt idx="16">
                  <c:v>3.9116200000000001</c:v>
                </c:pt>
                <c:pt idx="17">
                  <c:v>4.2177569999999998</c:v>
                </c:pt>
                <c:pt idx="18">
                  <c:v>4.5097079999999998</c:v>
                </c:pt>
                <c:pt idx="19">
                  <c:v>4.6856780000000002</c:v>
                </c:pt>
                <c:pt idx="20">
                  <c:v>3.7590020000000002</c:v>
                </c:pt>
                <c:pt idx="21">
                  <c:v>3.5620639999999999</c:v>
                </c:pt>
                <c:pt idx="22">
                  <c:v>4.1746249999999998</c:v>
                </c:pt>
                <c:pt idx="23">
                  <c:v>4.1581190000000001</c:v>
                </c:pt>
                <c:pt idx="24">
                  <c:v>3.3458679999999998</c:v>
                </c:pt>
                <c:pt idx="25">
                  <c:v>3.0328940000000002</c:v>
                </c:pt>
                <c:pt idx="26">
                  <c:v>2.6625429999999999</c:v>
                </c:pt>
                <c:pt idx="27">
                  <c:v>2.5524770000000001</c:v>
                </c:pt>
                <c:pt idx="28">
                  <c:v>2.5386329999999999</c:v>
                </c:pt>
                <c:pt idx="29">
                  <c:v>2.1958289999999998</c:v>
                </c:pt>
                <c:pt idx="30">
                  <c:v>1.476105</c:v>
                </c:pt>
                <c:pt idx="31">
                  <c:v>1.2656130000000001</c:v>
                </c:pt>
                <c:pt idx="32">
                  <c:v>2.0878389999999998</c:v>
                </c:pt>
                <c:pt idx="33">
                  <c:v>2.0907040000000001</c:v>
                </c:pt>
                <c:pt idx="34">
                  <c:v>1.6314310000000001</c:v>
                </c:pt>
                <c:pt idx="35">
                  <c:v>1.426072</c:v>
                </c:pt>
                <c:pt idx="36">
                  <c:v>1.628636</c:v>
                </c:pt>
                <c:pt idx="37">
                  <c:v>1.5831770000000001</c:v>
                </c:pt>
                <c:pt idx="38">
                  <c:v>1.460475</c:v>
                </c:pt>
                <c:pt idx="39">
                  <c:v>1.3296220000000001</c:v>
                </c:pt>
                <c:pt idx="40">
                  <c:v>1.148536</c:v>
                </c:pt>
                <c:pt idx="41">
                  <c:v>1.1687160000000001</c:v>
                </c:pt>
                <c:pt idx="42">
                  <c:v>1.615408</c:v>
                </c:pt>
                <c:pt idx="43">
                  <c:v>1.5056339999999999</c:v>
                </c:pt>
                <c:pt idx="44">
                  <c:v>0.98041339999999999</c:v>
                </c:pt>
                <c:pt idx="45">
                  <c:v>0.860958</c:v>
                </c:pt>
                <c:pt idx="46">
                  <c:v>1.2009430000000001</c:v>
                </c:pt>
                <c:pt idx="47">
                  <c:v>1.1434770000000001</c:v>
                </c:pt>
                <c:pt idx="48">
                  <c:v>1.0805800000000001</c:v>
                </c:pt>
                <c:pt idx="49">
                  <c:v>1.0124899999999999</c:v>
                </c:pt>
                <c:pt idx="50">
                  <c:v>1.292065</c:v>
                </c:pt>
                <c:pt idx="51">
                  <c:v>1.498551</c:v>
                </c:pt>
                <c:pt idx="52">
                  <c:v>1.665535</c:v>
                </c:pt>
                <c:pt idx="53">
                  <c:v>1.6589370000000001</c:v>
                </c:pt>
                <c:pt idx="54">
                  <c:v>1.589728</c:v>
                </c:pt>
                <c:pt idx="55">
                  <c:v>1.4082239999999999</c:v>
                </c:pt>
                <c:pt idx="56">
                  <c:v>1.1464479999999999</c:v>
                </c:pt>
                <c:pt idx="57">
                  <c:v>1.149956</c:v>
                </c:pt>
                <c:pt idx="58">
                  <c:v>0.96546240000000005</c:v>
                </c:pt>
                <c:pt idx="59">
                  <c:v>0.8334317</c:v>
                </c:pt>
                <c:pt idx="60">
                  <c:v>0.97407449999999995</c:v>
                </c:pt>
                <c:pt idx="61">
                  <c:v>0.64588210000000001</c:v>
                </c:pt>
                <c:pt idx="62">
                  <c:v>0.47051080000000001</c:v>
                </c:pt>
                <c:pt idx="63">
                  <c:v>0.43624089999999999</c:v>
                </c:pt>
                <c:pt idx="64">
                  <c:v>0.55208809999999997</c:v>
                </c:pt>
                <c:pt idx="65">
                  <c:v>0.7013412</c:v>
                </c:pt>
                <c:pt idx="66">
                  <c:v>0.73527849999999995</c:v>
                </c:pt>
                <c:pt idx="67">
                  <c:v>0.70015130000000003</c:v>
                </c:pt>
                <c:pt idx="68">
                  <c:v>0.50375700000000001</c:v>
                </c:pt>
                <c:pt idx="69">
                  <c:v>0.8078128</c:v>
                </c:pt>
                <c:pt idx="70">
                  <c:v>0.82008190000000003</c:v>
                </c:pt>
                <c:pt idx="71">
                  <c:v>1.1318429999999999</c:v>
                </c:pt>
                <c:pt idx="72">
                  <c:v>0.62233870000000002</c:v>
                </c:pt>
                <c:pt idx="73">
                  <c:v>1.1132610000000001</c:v>
                </c:pt>
                <c:pt idx="74">
                  <c:v>0.84253029999999995</c:v>
                </c:pt>
                <c:pt idx="75">
                  <c:v>1.001849</c:v>
                </c:pt>
                <c:pt idx="76">
                  <c:v>0.77985040000000005</c:v>
                </c:pt>
                <c:pt idx="77">
                  <c:v>0.73965590000000003</c:v>
                </c:pt>
                <c:pt idx="78">
                  <c:v>0.36916280000000001</c:v>
                </c:pt>
                <c:pt idx="79">
                  <c:v>0.48732839999999999</c:v>
                </c:pt>
                <c:pt idx="80">
                  <c:v>1.3489040000000001</c:v>
                </c:pt>
                <c:pt idx="81">
                  <c:v>1.4879009999999999</c:v>
                </c:pt>
                <c:pt idx="82">
                  <c:v>1.5308170000000001</c:v>
                </c:pt>
                <c:pt idx="83">
                  <c:v>1.3379620000000001</c:v>
                </c:pt>
                <c:pt idx="84">
                  <c:v>2.2408429999999999</c:v>
                </c:pt>
                <c:pt idx="85">
                  <c:v>2.082811</c:v>
                </c:pt>
                <c:pt idx="86">
                  <c:v>2.2768969999999999</c:v>
                </c:pt>
                <c:pt idx="87">
                  <c:v>1.955573</c:v>
                </c:pt>
                <c:pt idx="88">
                  <c:v>2.003555</c:v>
                </c:pt>
                <c:pt idx="89">
                  <c:v>1.8062780000000001</c:v>
                </c:pt>
                <c:pt idx="90">
                  <c:v>2.167011</c:v>
                </c:pt>
                <c:pt idx="91">
                  <c:v>2.4885809999999999</c:v>
                </c:pt>
                <c:pt idx="92">
                  <c:v>2.0000619999999998</c:v>
                </c:pt>
                <c:pt idx="93">
                  <c:v>1.761795</c:v>
                </c:pt>
                <c:pt idx="94">
                  <c:v>1.153403</c:v>
                </c:pt>
                <c:pt idx="95">
                  <c:v>1.407486</c:v>
                </c:pt>
                <c:pt idx="96">
                  <c:v>0.76001890000000005</c:v>
                </c:pt>
                <c:pt idx="97">
                  <c:v>1.2526630000000001</c:v>
                </c:pt>
                <c:pt idx="98">
                  <c:v>1.2156</c:v>
                </c:pt>
                <c:pt idx="99">
                  <c:v>1.5280879999999999</c:v>
                </c:pt>
                <c:pt idx="100">
                  <c:v>1.4690510000000001</c:v>
                </c:pt>
                <c:pt idx="101">
                  <c:v>1.4804079999999999</c:v>
                </c:pt>
                <c:pt idx="102">
                  <c:v>1.118986</c:v>
                </c:pt>
                <c:pt idx="103">
                  <c:v>1.4318059999999999</c:v>
                </c:pt>
                <c:pt idx="104">
                  <c:v>2.0871529999999998</c:v>
                </c:pt>
                <c:pt idx="105">
                  <c:v>2.0025080000000002</c:v>
                </c:pt>
                <c:pt idx="106">
                  <c:v>2.0370430000000002</c:v>
                </c:pt>
                <c:pt idx="107">
                  <c:v>1.320395</c:v>
                </c:pt>
                <c:pt idx="108">
                  <c:v>0.79301980000000005</c:v>
                </c:pt>
                <c:pt idx="109">
                  <c:v>0.46128170000000002</c:v>
                </c:pt>
                <c:pt idx="110">
                  <c:v>0.3746797</c:v>
                </c:pt>
                <c:pt idx="111">
                  <c:v>0.55594299999999996</c:v>
                </c:pt>
                <c:pt idx="112">
                  <c:v>0.67994220000000005</c:v>
                </c:pt>
                <c:pt idx="113">
                  <c:v>0.72080100000000003</c:v>
                </c:pt>
                <c:pt idx="114">
                  <c:v>0.60553809999999997</c:v>
                </c:pt>
                <c:pt idx="115">
                  <c:v>-3.720014E-2</c:v>
                </c:pt>
                <c:pt idx="116">
                  <c:v>-0.4260584</c:v>
                </c:pt>
                <c:pt idx="117">
                  <c:v>0</c:v>
                </c:pt>
                <c:pt idx="118">
                  <c:v>0.1520185</c:v>
                </c:pt>
                <c:pt idx="119">
                  <c:v>0.73847339999999995</c:v>
                </c:pt>
                <c:pt idx="120">
                  <c:v>1.219611</c:v>
                </c:pt>
                <c:pt idx="121">
                  <c:v>0.85489020000000004</c:v>
                </c:pt>
                <c:pt idx="122">
                  <c:v>0.82626279999999996</c:v>
                </c:pt>
                <c:pt idx="123">
                  <c:v>1.9099120000000001E-2</c:v>
                </c:pt>
                <c:pt idx="124">
                  <c:v>-0.21274029999999999</c:v>
                </c:pt>
                <c:pt idx="125">
                  <c:v>0.22012039999999999</c:v>
                </c:pt>
                <c:pt idx="126">
                  <c:v>0.4466311</c:v>
                </c:pt>
                <c:pt idx="127">
                  <c:v>0.7694242</c:v>
                </c:pt>
                <c:pt idx="128">
                  <c:v>0.94795280000000004</c:v>
                </c:pt>
                <c:pt idx="129">
                  <c:v>0.13894300000000001</c:v>
                </c:pt>
                <c:pt idx="130">
                  <c:v>0.61217719999999998</c:v>
                </c:pt>
                <c:pt idx="131">
                  <c:v>0.61272170000000004</c:v>
                </c:pt>
                <c:pt idx="132">
                  <c:v>0.94914580000000004</c:v>
                </c:pt>
                <c:pt idx="133">
                  <c:v>1.417732</c:v>
                </c:pt>
                <c:pt idx="134">
                  <c:v>1.901141</c:v>
                </c:pt>
                <c:pt idx="135">
                  <c:v>2.4924620000000002</c:v>
                </c:pt>
                <c:pt idx="136">
                  <c:v>2.624698</c:v>
                </c:pt>
                <c:pt idx="137">
                  <c:v>2.3468059999999999</c:v>
                </c:pt>
                <c:pt idx="138">
                  <c:v>2.639767</c:v>
                </c:pt>
                <c:pt idx="139">
                  <c:v>2.555145</c:v>
                </c:pt>
                <c:pt idx="140">
                  <c:v>2.41215</c:v>
                </c:pt>
                <c:pt idx="141">
                  <c:v>3.164304</c:v>
                </c:pt>
                <c:pt idx="142">
                  <c:v>3.7766009999999999</c:v>
                </c:pt>
                <c:pt idx="143">
                  <c:v>3.697797</c:v>
                </c:pt>
                <c:pt idx="144">
                  <c:v>3.6124309999999999</c:v>
                </c:pt>
                <c:pt idx="145">
                  <c:v>3.6621380000000001</c:v>
                </c:pt>
                <c:pt idx="146">
                  <c:v>4.1437549999999996</c:v>
                </c:pt>
                <c:pt idx="147">
                  <c:v>4.7754459999999996</c:v>
                </c:pt>
                <c:pt idx="148">
                  <c:v>5.3993140000000004</c:v>
                </c:pt>
                <c:pt idx="149">
                  <c:v>6.0460560000000001</c:v>
                </c:pt>
                <c:pt idx="150">
                  <c:v>6.3367889999999996</c:v>
                </c:pt>
                <c:pt idx="151">
                  <c:v>5.7128949999999996</c:v>
                </c:pt>
                <c:pt idx="152">
                  <c:v>5.583018</c:v>
                </c:pt>
                <c:pt idx="153">
                  <c:v>5.6700530000000002</c:v>
                </c:pt>
                <c:pt idx="154">
                  <c:v>5.0351400000000002</c:v>
                </c:pt>
                <c:pt idx="155">
                  <c:v>5.036524</c:v>
                </c:pt>
                <c:pt idx="156">
                  <c:v>5.1676380000000002</c:v>
                </c:pt>
                <c:pt idx="157">
                  <c:v>4.8243109999999998</c:v>
                </c:pt>
                <c:pt idx="158">
                  <c:v>4.2428809999999997</c:v>
                </c:pt>
                <c:pt idx="159">
                  <c:v>3.696771</c:v>
                </c:pt>
                <c:pt idx="160">
                  <c:v>3.3190780000000002</c:v>
                </c:pt>
                <c:pt idx="161">
                  <c:v>2.6797270000000002</c:v>
                </c:pt>
                <c:pt idx="162">
                  <c:v>2.2622770000000001</c:v>
                </c:pt>
                <c:pt idx="163">
                  <c:v>3.4155769999999999</c:v>
                </c:pt>
                <c:pt idx="164">
                  <c:v>3.73</c:v>
                </c:pt>
              </c:numCache>
            </c:numRef>
          </c:val>
          <c:smooth val="0"/>
          <c:extLst>
            <c:ext xmlns:c16="http://schemas.microsoft.com/office/drawing/2014/chart" uri="{C3380CC4-5D6E-409C-BE32-E72D297353CC}">
              <c16:uniqueId val="{00000000-4C51-42BE-B339-F743A78C68AD}"/>
            </c:ext>
          </c:extLst>
        </c:ser>
        <c:ser>
          <c:idx val="1"/>
          <c:order val="1"/>
          <c:tx>
            <c:strRef>
              <c:f>Sheet1!$C$1</c:f>
              <c:strCache>
                <c:ptCount val="1"/>
                <c:pt idx="0">
                  <c:v>United States, CPI</c:v>
                </c:pt>
              </c:strCache>
            </c:strRef>
          </c:tx>
          <c:spPr>
            <a:ln w="25400" cap="rnd">
              <a:solidFill>
                <a:srgbClr val="00B8F5"/>
              </a:solidFill>
              <a:round/>
            </a:ln>
            <a:effectLst/>
          </c:spPr>
          <c:marker>
            <c:symbol val="none"/>
          </c:marker>
          <c:cat>
            <c:strRef>
              <c:f>Sheet1!$A$2:$A$166</c:f>
              <c:strCache>
                <c:ptCount val="165"/>
                <c:pt idx="0">
                  <c:v>'10.1</c:v>
                </c:pt>
                <c:pt idx="60">
                  <c:v>'15.1</c:v>
                </c:pt>
                <c:pt idx="120">
                  <c:v>'20.1</c:v>
                </c:pt>
                <c:pt idx="164">
                  <c:v>'23.9</c:v>
                </c:pt>
              </c:strCache>
            </c:strRef>
          </c:cat>
          <c:val>
            <c:numRef>
              <c:f>Sheet1!$C$2:$C$166</c:f>
              <c:numCache>
                <c:formatCode>General</c:formatCode>
                <c:ptCount val="165"/>
                <c:pt idx="0">
                  <c:v>2.6257090000000001</c:v>
                </c:pt>
                <c:pt idx="1">
                  <c:v>2.143332</c:v>
                </c:pt>
                <c:pt idx="2">
                  <c:v>2.3139590000000001</c:v>
                </c:pt>
                <c:pt idx="3">
                  <c:v>2.2364470000000001</c:v>
                </c:pt>
                <c:pt idx="4">
                  <c:v>2.0209860000000002</c:v>
                </c:pt>
                <c:pt idx="5">
                  <c:v>1.0533490000000001</c:v>
                </c:pt>
                <c:pt idx="6">
                  <c:v>1.235193</c:v>
                </c:pt>
                <c:pt idx="7">
                  <c:v>1.1481049999999999</c:v>
                </c:pt>
                <c:pt idx="8">
                  <c:v>1.143683</c:v>
                </c:pt>
                <c:pt idx="9">
                  <c:v>1.172188</c:v>
                </c:pt>
                <c:pt idx="10">
                  <c:v>1.1431610000000001</c:v>
                </c:pt>
                <c:pt idx="11">
                  <c:v>1.4957229999999999</c:v>
                </c:pt>
                <c:pt idx="12">
                  <c:v>1.631847</c:v>
                </c:pt>
                <c:pt idx="13">
                  <c:v>2.1075849999999998</c:v>
                </c:pt>
                <c:pt idx="14">
                  <c:v>2.681603</c:v>
                </c:pt>
                <c:pt idx="15">
                  <c:v>3.1636310000000001</c:v>
                </c:pt>
                <c:pt idx="16">
                  <c:v>3.5686460000000002</c:v>
                </c:pt>
                <c:pt idx="17">
                  <c:v>3.5588280000000001</c:v>
                </c:pt>
                <c:pt idx="18">
                  <c:v>3.6287159999999998</c:v>
                </c:pt>
                <c:pt idx="19">
                  <c:v>3.7712080000000001</c:v>
                </c:pt>
                <c:pt idx="20">
                  <c:v>3.868357</c:v>
                </c:pt>
                <c:pt idx="21">
                  <c:v>3.5251999999999999</c:v>
                </c:pt>
                <c:pt idx="22">
                  <c:v>3.3943780000000001</c:v>
                </c:pt>
                <c:pt idx="23">
                  <c:v>2.9624190000000001</c:v>
                </c:pt>
                <c:pt idx="24">
                  <c:v>2.925217</c:v>
                </c:pt>
                <c:pt idx="25">
                  <c:v>2.8710990000000001</c:v>
                </c:pt>
                <c:pt idx="26">
                  <c:v>2.6513979999999999</c:v>
                </c:pt>
                <c:pt idx="27">
                  <c:v>2.30274</c:v>
                </c:pt>
                <c:pt idx="28">
                  <c:v>1.7042539999999999</c:v>
                </c:pt>
                <c:pt idx="29">
                  <c:v>1.663994</c:v>
                </c:pt>
                <c:pt idx="30">
                  <c:v>1.4084509999999999</c:v>
                </c:pt>
                <c:pt idx="31">
                  <c:v>1.6923790000000001</c:v>
                </c:pt>
                <c:pt idx="32">
                  <c:v>1.991282</c:v>
                </c:pt>
                <c:pt idx="33">
                  <c:v>2.162344</c:v>
                </c:pt>
                <c:pt idx="34">
                  <c:v>1.7641340000000001</c:v>
                </c:pt>
                <c:pt idx="35">
                  <c:v>1.7410220000000001</c:v>
                </c:pt>
                <c:pt idx="36">
                  <c:v>1.594865</c:v>
                </c:pt>
                <c:pt idx="37">
                  <c:v>1.977924</c:v>
                </c:pt>
                <c:pt idx="38">
                  <c:v>1.4738960000000001</c:v>
                </c:pt>
                <c:pt idx="39">
                  <c:v>1.0630850000000001</c:v>
                </c:pt>
                <c:pt idx="40">
                  <c:v>1.3619650000000001</c:v>
                </c:pt>
                <c:pt idx="41">
                  <c:v>1.7544169999999999</c:v>
                </c:pt>
                <c:pt idx="42">
                  <c:v>1.960682</c:v>
                </c:pt>
                <c:pt idx="43">
                  <c:v>1.5183679999999999</c:v>
                </c:pt>
                <c:pt idx="44">
                  <c:v>1.184925</c:v>
                </c:pt>
                <c:pt idx="45">
                  <c:v>0.96361269999999999</c:v>
                </c:pt>
                <c:pt idx="46">
                  <c:v>1.2370719999999999</c:v>
                </c:pt>
                <c:pt idx="47">
                  <c:v>1.501736</c:v>
                </c:pt>
                <c:pt idx="48">
                  <c:v>1.5789470000000001</c:v>
                </c:pt>
                <c:pt idx="49">
                  <c:v>1.126349</c:v>
                </c:pt>
                <c:pt idx="50">
                  <c:v>1.512203</c:v>
                </c:pt>
                <c:pt idx="51">
                  <c:v>1.952858</c:v>
                </c:pt>
                <c:pt idx="52">
                  <c:v>2.1271110000000002</c:v>
                </c:pt>
                <c:pt idx="53">
                  <c:v>2.0723410000000002</c:v>
                </c:pt>
                <c:pt idx="54">
                  <c:v>1.992329</c:v>
                </c:pt>
                <c:pt idx="55">
                  <c:v>1.699611</c:v>
                </c:pt>
                <c:pt idx="56">
                  <c:v>1.6579189999999999</c:v>
                </c:pt>
                <c:pt idx="57">
                  <c:v>1.6643399999999999</c:v>
                </c:pt>
                <c:pt idx="58">
                  <c:v>1.3223549999999999</c:v>
                </c:pt>
                <c:pt idx="59">
                  <c:v>0.75649330000000004</c:v>
                </c:pt>
                <c:pt idx="60">
                  <c:v>-8.9348319999999995E-2</c:v>
                </c:pt>
                <c:pt idx="61">
                  <c:v>-2.5129800000000001E-2</c:v>
                </c:pt>
                <c:pt idx="62">
                  <c:v>-7.3637389999999997E-2</c:v>
                </c:pt>
                <c:pt idx="63">
                  <c:v>-0.19951740000000001</c:v>
                </c:pt>
                <c:pt idx="64">
                  <c:v>-3.9932750000000003E-2</c:v>
                </c:pt>
                <c:pt idx="65">
                  <c:v>0.1237712</c:v>
                </c:pt>
                <c:pt idx="66">
                  <c:v>0.16956979999999999</c:v>
                </c:pt>
                <c:pt idx="67">
                  <c:v>0.19507930000000001</c:v>
                </c:pt>
                <c:pt idx="68">
                  <c:v>-3.6129750000000002E-2</c:v>
                </c:pt>
                <c:pt idx="69">
                  <c:v>0.17057439999999999</c:v>
                </c:pt>
                <c:pt idx="70">
                  <c:v>0.50179759999999995</c:v>
                </c:pt>
                <c:pt idx="71">
                  <c:v>0.72951980000000005</c:v>
                </c:pt>
                <c:pt idx="72">
                  <c:v>1.3730869999999999</c:v>
                </c:pt>
                <c:pt idx="73">
                  <c:v>1.0178</c:v>
                </c:pt>
                <c:pt idx="74">
                  <c:v>0.85253619999999997</c:v>
                </c:pt>
                <c:pt idx="75">
                  <c:v>1.1251100000000001</c:v>
                </c:pt>
                <c:pt idx="76">
                  <c:v>1.019323</c:v>
                </c:pt>
                <c:pt idx="77">
                  <c:v>0.9973265</c:v>
                </c:pt>
                <c:pt idx="78">
                  <c:v>0.82713879999999995</c:v>
                </c:pt>
                <c:pt idx="79">
                  <c:v>1.062875</c:v>
                </c:pt>
                <c:pt idx="80">
                  <c:v>1.463784</c:v>
                </c:pt>
                <c:pt idx="81">
                  <c:v>1.635988</c:v>
                </c:pt>
                <c:pt idx="82">
                  <c:v>1.692537</c:v>
                </c:pt>
                <c:pt idx="83">
                  <c:v>2.0746220000000002</c:v>
                </c:pt>
                <c:pt idx="84">
                  <c:v>2.5000420000000001</c:v>
                </c:pt>
                <c:pt idx="85">
                  <c:v>2.7379579999999999</c:v>
                </c:pt>
                <c:pt idx="86">
                  <c:v>2.3806120000000002</c:v>
                </c:pt>
                <c:pt idx="87">
                  <c:v>2.1996899999999999</c:v>
                </c:pt>
                <c:pt idx="88">
                  <c:v>1.874878</c:v>
                </c:pt>
                <c:pt idx="89">
                  <c:v>1.6334880000000001</c:v>
                </c:pt>
                <c:pt idx="90">
                  <c:v>1.727978</c:v>
                </c:pt>
                <c:pt idx="91">
                  <c:v>1.938974</c:v>
                </c:pt>
                <c:pt idx="92">
                  <c:v>2.2329639999999999</c:v>
                </c:pt>
                <c:pt idx="93">
                  <c:v>2.0411290000000002</c:v>
                </c:pt>
                <c:pt idx="94">
                  <c:v>2.2025830000000002</c:v>
                </c:pt>
                <c:pt idx="95">
                  <c:v>2.1090819999999999</c:v>
                </c:pt>
                <c:pt idx="96">
                  <c:v>2.0705079999999998</c:v>
                </c:pt>
                <c:pt idx="97">
                  <c:v>2.211795</c:v>
                </c:pt>
                <c:pt idx="98">
                  <c:v>2.3597109999999999</c:v>
                </c:pt>
                <c:pt idx="99">
                  <c:v>2.4627439999999998</c:v>
                </c:pt>
                <c:pt idx="100">
                  <c:v>2.8010120000000001</c:v>
                </c:pt>
                <c:pt idx="101">
                  <c:v>2.8715480000000002</c:v>
                </c:pt>
                <c:pt idx="102">
                  <c:v>2.9495149999999999</c:v>
                </c:pt>
                <c:pt idx="103">
                  <c:v>2.6991800000000001</c:v>
                </c:pt>
                <c:pt idx="104">
                  <c:v>2.2769720000000002</c:v>
                </c:pt>
                <c:pt idx="105">
                  <c:v>2.5224700000000002</c:v>
                </c:pt>
                <c:pt idx="106">
                  <c:v>2.1766009999999998</c:v>
                </c:pt>
                <c:pt idx="107">
                  <c:v>1.9101589999999999</c:v>
                </c:pt>
                <c:pt idx="108">
                  <c:v>1.5512349999999999</c:v>
                </c:pt>
                <c:pt idx="109">
                  <c:v>1.520135</c:v>
                </c:pt>
                <c:pt idx="110">
                  <c:v>1.8625229999999999</c:v>
                </c:pt>
                <c:pt idx="111">
                  <c:v>1.99644</c:v>
                </c:pt>
                <c:pt idx="112">
                  <c:v>1.7902279999999999</c:v>
                </c:pt>
                <c:pt idx="113">
                  <c:v>1.648485</c:v>
                </c:pt>
                <c:pt idx="114">
                  <c:v>1.8114650000000001</c:v>
                </c:pt>
                <c:pt idx="115">
                  <c:v>1.7497799999999999</c:v>
                </c:pt>
                <c:pt idx="116">
                  <c:v>1.7113050000000001</c:v>
                </c:pt>
                <c:pt idx="117">
                  <c:v>1.764043</c:v>
                </c:pt>
                <c:pt idx="118">
                  <c:v>2.0512779999999999</c:v>
                </c:pt>
                <c:pt idx="119">
                  <c:v>2.2851300000000001</c:v>
                </c:pt>
                <c:pt idx="120">
                  <c:v>2.4865719999999998</c:v>
                </c:pt>
                <c:pt idx="121">
                  <c:v>2.3348740000000001</c:v>
                </c:pt>
                <c:pt idx="122">
                  <c:v>1.5393269999999999</c:v>
                </c:pt>
                <c:pt idx="123">
                  <c:v>0.32909670000000002</c:v>
                </c:pt>
                <c:pt idx="124">
                  <c:v>0.1179264</c:v>
                </c:pt>
                <c:pt idx="125">
                  <c:v>0.64573309999999995</c:v>
                </c:pt>
                <c:pt idx="126">
                  <c:v>0.98608180000000001</c:v>
                </c:pt>
                <c:pt idx="127">
                  <c:v>1.3096449999999999</c:v>
                </c:pt>
                <c:pt idx="128">
                  <c:v>1.3713249999999999</c:v>
                </c:pt>
                <c:pt idx="129">
                  <c:v>1.1820660000000001</c:v>
                </c:pt>
                <c:pt idx="130">
                  <c:v>1.174536</c:v>
                </c:pt>
                <c:pt idx="131">
                  <c:v>1.3620049999999999</c:v>
                </c:pt>
                <c:pt idx="132">
                  <c:v>1.39977</c:v>
                </c:pt>
                <c:pt idx="133">
                  <c:v>1.676215</c:v>
                </c:pt>
                <c:pt idx="134">
                  <c:v>2.6197620000000001</c:v>
                </c:pt>
                <c:pt idx="135">
                  <c:v>4.1596950000000001</c:v>
                </c:pt>
                <c:pt idx="136">
                  <c:v>4.9927070000000002</c:v>
                </c:pt>
                <c:pt idx="137">
                  <c:v>5.391451</c:v>
                </c:pt>
                <c:pt idx="138">
                  <c:v>5.365475</c:v>
                </c:pt>
                <c:pt idx="139">
                  <c:v>5.2512720000000002</c:v>
                </c:pt>
                <c:pt idx="140">
                  <c:v>5.3903489999999996</c:v>
                </c:pt>
                <c:pt idx="141">
                  <c:v>6.2218689999999999</c:v>
                </c:pt>
                <c:pt idx="142">
                  <c:v>6.8090029999999997</c:v>
                </c:pt>
                <c:pt idx="143">
                  <c:v>7.036403</c:v>
                </c:pt>
                <c:pt idx="144">
                  <c:v>7.4798730000000004</c:v>
                </c:pt>
                <c:pt idx="145">
                  <c:v>7.8710639999999996</c:v>
                </c:pt>
                <c:pt idx="146">
                  <c:v>8.5424559999999996</c:v>
                </c:pt>
                <c:pt idx="147">
                  <c:v>8.2586300000000001</c:v>
                </c:pt>
                <c:pt idx="148">
                  <c:v>8.5815110000000008</c:v>
                </c:pt>
                <c:pt idx="149">
                  <c:v>9.0597580000000004</c:v>
                </c:pt>
                <c:pt idx="150">
                  <c:v>8.5248150000000003</c:v>
                </c:pt>
                <c:pt idx="151">
                  <c:v>8.2626919999999995</c:v>
                </c:pt>
                <c:pt idx="152">
                  <c:v>8.20167</c:v>
                </c:pt>
                <c:pt idx="153">
                  <c:v>7.7454270000000003</c:v>
                </c:pt>
                <c:pt idx="154">
                  <c:v>7.1103230000000002</c:v>
                </c:pt>
                <c:pt idx="155">
                  <c:v>6.4544009999999998</c:v>
                </c:pt>
                <c:pt idx="156">
                  <c:v>6.4101470000000003</c:v>
                </c:pt>
                <c:pt idx="157">
                  <c:v>6.0356129999999997</c:v>
                </c:pt>
                <c:pt idx="158">
                  <c:v>4.9849740000000002</c:v>
                </c:pt>
                <c:pt idx="159">
                  <c:v>4.93032</c:v>
                </c:pt>
                <c:pt idx="160">
                  <c:v>4.0476089999999996</c:v>
                </c:pt>
                <c:pt idx="161">
                  <c:v>2.9691779999999999</c:v>
                </c:pt>
                <c:pt idx="162">
                  <c:v>3.1777799999999998</c:v>
                </c:pt>
                <c:pt idx="163">
                  <c:v>3.6651120000000001</c:v>
                </c:pt>
                <c:pt idx="164">
                  <c:v>3.7</c:v>
                </c:pt>
              </c:numCache>
            </c:numRef>
          </c:val>
          <c:smooth val="0"/>
          <c:extLst>
            <c:ext xmlns:c16="http://schemas.microsoft.com/office/drawing/2014/chart" uri="{C3380CC4-5D6E-409C-BE32-E72D297353CC}">
              <c16:uniqueId val="{00000001-4C51-42BE-B339-F743A78C68AD}"/>
            </c:ext>
          </c:extLst>
        </c:ser>
        <c:dLbls>
          <c:showLegendKey val="0"/>
          <c:showVal val="0"/>
          <c:showCatName val="0"/>
          <c:showSerName val="0"/>
          <c:showPercent val="0"/>
          <c:showBubbleSize val="0"/>
        </c:dLbls>
        <c:smooth val="0"/>
        <c:axId val="2095976128"/>
        <c:axId val="2095970304"/>
      </c:lineChart>
      <c:catAx>
        <c:axId val="2095976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vert="eaVert"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2095970304"/>
        <c:crosses val="autoZero"/>
        <c:auto val="1"/>
        <c:lblAlgn val="ctr"/>
        <c:lblOffset val="100"/>
        <c:noMultiLvlLbl val="0"/>
      </c:catAx>
      <c:valAx>
        <c:axId val="2095970304"/>
        <c:scaling>
          <c:orientation val="minMax"/>
          <c:min val="-1"/>
        </c:scaling>
        <c:delete val="0"/>
        <c:axPos val="l"/>
        <c:numFmt formatCode="General" sourceLinked="1"/>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2095976128"/>
        <c:crosses val="autoZero"/>
        <c:crossBetween val="between"/>
      </c:valAx>
      <c:spPr>
        <a:noFill/>
        <a:ln w="25400">
          <a:noFill/>
        </a:ln>
        <a:effectLst/>
      </c:spPr>
    </c:plotArea>
    <c:legend>
      <c:legendPos val="t"/>
      <c:layout>
        <c:manualLayout>
          <c:xMode val="edge"/>
          <c:yMode val="edge"/>
          <c:x val="0.20987020069808027"/>
          <c:y val="8.2682291666666671E-2"/>
          <c:w val="0.6264347004072135"/>
          <c:h val="0.17083622685185187"/>
        </c:manualLayout>
      </c:layout>
      <c:overlay val="0"/>
      <c:spPr>
        <a:noFill/>
        <a:ln>
          <a:noFill/>
        </a:ln>
        <a:effectLst/>
      </c:spPr>
      <c:txPr>
        <a:bodyPr rot="0" spcFirstLastPara="1" vertOverflow="ellipsis" vert="horz"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Arial" panose="020B0604020202020204" pitchFamily="34" charset="0"/>
              <a:ea typeface="KoPub돋움체 Medium" panose="02020603020101020101" pitchFamily="18" charset="-127"/>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6867848956211441E-2"/>
          <c:y val="0.15927331349206347"/>
          <c:w val="0.88025524942713174"/>
          <c:h val="0.69511061507936511"/>
        </c:manualLayout>
      </c:layout>
      <c:lineChart>
        <c:grouping val="standard"/>
        <c:varyColors val="0"/>
        <c:ser>
          <c:idx val="0"/>
          <c:order val="0"/>
          <c:tx>
            <c:strRef>
              <c:f>Sheet1!$B$1</c:f>
              <c:strCache>
                <c:ptCount val="1"/>
                <c:pt idx="0">
                  <c:v>달러인덱스</c:v>
                </c:pt>
              </c:strCache>
            </c:strRef>
          </c:tx>
          <c:spPr>
            <a:ln w="19050" cap="rnd">
              <a:solidFill>
                <a:srgbClr val="00338D"/>
              </a:solidFill>
              <a:prstDash val="solid"/>
              <a:round/>
            </a:ln>
            <a:effectLst/>
          </c:spPr>
          <c:marker>
            <c:symbol val="none"/>
          </c:marker>
          <c:cat>
            <c:strRef>
              <c:f>Sheet1!$A$2:$A$107</c:f>
              <c:strCache>
                <c:ptCount val="106"/>
                <c:pt idx="0">
                  <c:v>'15.1</c:v>
                </c:pt>
                <c:pt idx="24">
                  <c:v>'17.1</c:v>
                </c:pt>
                <c:pt idx="48">
                  <c:v>'19.1</c:v>
                </c:pt>
                <c:pt idx="73">
                  <c:v>'21.1</c:v>
                </c:pt>
                <c:pt idx="96">
                  <c:v>'23.1</c:v>
                </c:pt>
                <c:pt idx="105">
                  <c:v>'23.10</c:v>
                </c:pt>
              </c:strCache>
            </c:strRef>
          </c:cat>
          <c:val>
            <c:numRef>
              <c:f>Sheet1!$B$2:$B$107</c:f>
              <c:numCache>
                <c:formatCode>General</c:formatCode>
                <c:ptCount val="106"/>
                <c:pt idx="0">
                  <c:v>94.8</c:v>
                </c:pt>
                <c:pt idx="1">
                  <c:v>95.32</c:v>
                </c:pt>
                <c:pt idx="2">
                  <c:v>98.36</c:v>
                </c:pt>
                <c:pt idx="3">
                  <c:v>94.6</c:v>
                </c:pt>
                <c:pt idx="4">
                  <c:v>96.91</c:v>
                </c:pt>
                <c:pt idx="5">
                  <c:v>95.49</c:v>
                </c:pt>
                <c:pt idx="6">
                  <c:v>97.34</c:v>
                </c:pt>
                <c:pt idx="7">
                  <c:v>95.82</c:v>
                </c:pt>
                <c:pt idx="8">
                  <c:v>96.35</c:v>
                </c:pt>
                <c:pt idx="9">
                  <c:v>96.95</c:v>
                </c:pt>
                <c:pt idx="10">
                  <c:v>100.17</c:v>
                </c:pt>
                <c:pt idx="11">
                  <c:v>98.63</c:v>
                </c:pt>
                <c:pt idx="12">
                  <c:v>99.61</c:v>
                </c:pt>
                <c:pt idx="13">
                  <c:v>98.21</c:v>
                </c:pt>
                <c:pt idx="14">
                  <c:v>94.59</c:v>
                </c:pt>
                <c:pt idx="15">
                  <c:v>93.08</c:v>
                </c:pt>
                <c:pt idx="16">
                  <c:v>95.89</c:v>
                </c:pt>
                <c:pt idx="17">
                  <c:v>96.14</c:v>
                </c:pt>
                <c:pt idx="18">
                  <c:v>95.53</c:v>
                </c:pt>
                <c:pt idx="19">
                  <c:v>96.02</c:v>
                </c:pt>
                <c:pt idx="20">
                  <c:v>95.46</c:v>
                </c:pt>
                <c:pt idx="21">
                  <c:v>98.44</c:v>
                </c:pt>
                <c:pt idx="22">
                  <c:v>101.5</c:v>
                </c:pt>
                <c:pt idx="23">
                  <c:v>102.21</c:v>
                </c:pt>
                <c:pt idx="24">
                  <c:v>99.51</c:v>
                </c:pt>
                <c:pt idx="25">
                  <c:v>101.12</c:v>
                </c:pt>
                <c:pt idx="26">
                  <c:v>100.35</c:v>
                </c:pt>
                <c:pt idx="27">
                  <c:v>99.05</c:v>
                </c:pt>
                <c:pt idx="28">
                  <c:v>96.92</c:v>
                </c:pt>
                <c:pt idx="29">
                  <c:v>95.63</c:v>
                </c:pt>
                <c:pt idx="30">
                  <c:v>92.86</c:v>
                </c:pt>
                <c:pt idx="31">
                  <c:v>92.67</c:v>
                </c:pt>
                <c:pt idx="32">
                  <c:v>93.08</c:v>
                </c:pt>
                <c:pt idx="33">
                  <c:v>94.55</c:v>
                </c:pt>
                <c:pt idx="34">
                  <c:v>93.05</c:v>
                </c:pt>
                <c:pt idx="35">
                  <c:v>92.12</c:v>
                </c:pt>
                <c:pt idx="36">
                  <c:v>89.13</c:v>
                </c:pt>
                <c:pt idx="37">
                  <c:v>90.61</c:v>
                </c:pt>
                <c:pt idx="38">
                  <c:v>89.97</c:v>
                </c:pt>
                <c:pt idx="39">
                  <c:v>91.84</c:v>
                </c:pt>
                <c:pt idx="40">
                  <c:v>93.99</c:v>
                </c:pt>
                <c:pt idx="41">
                  <c:v>94.64</c:v>
                </c:pt>
                <c:pt idx="42">
                  <c:v>94.49</c:v>
                </c:pt>
                <c:pt idx="43">
                  <c:v>95.14</c:v>
                </c:pt>
                <c:pt idx="44">
                  <c:v>95.13</c:v>
                </c:pt>
                <c:pt idx="45">
                  <c:v>97.13</c:v>
                </c:pt>
                <c:pt idx="46">
                  <c:v>97.27</c:v>
                </c:pt>
                <c:pt idx="47">
                  <c:v>96.17</c:v>
                </c:pt>
                <c:pt idx="48">
                  <c:v>95.58</c:v>
                </c:pt>
                <c:pt idx="49">
                  <c:v>96.16</c:v>
                </c:pt>
                <c:pt idx="50">
                  <c:v>97.28</c:v>
                </c:pt>
                <c:pt idx="51">
                  <c:v>97.48</c:v>
                </c:pt>
                <c:pt idx="52">
                  <c:v>97.75</c:v>
                </c:pt>
                <c:pt idx="53">
                  <c:v>96.13</c:v>
                </c:pt>
                <c:pt idx="54">
                  <c:v>98.52</c:v>
                </c:pt>
                <c:pt idx="55">
                  <c:v>98.92</c:v>
                </c:pt>
                <c:pt idx="56">
                  <c:v>99.38</c:v>
                </c:pt>
                <c:pt idx="57">
                  <c:v>97.35</c:v>
                </c:pt>
                <c:pt idx="58">
                  <c:v>98.27</c:v>
                </c:pt>
                <c:pt idx="59">
                  <c:v>96.39</c:v>
                </c:pt>
                <c:pt idx="60">
                  <c:v>97.39</c:v>
                </c:pt>
                <c:pt idx="61">
                  <c:v>98.13</c:v>
                </c:pt>
                <c:pt idx="62">
                  <c:v>99.05</c:v>
                </c:pt>
                <c:pt idx="63">
                  <c:v>99.02</c:v>
                </c:pt>
                <c:pt idx="64">
                  <c:v>98.34</c:v>
                </c:pt>
                <c:pt idx="65">
                  <c:v>97.39</c:v>
                </c:pt>
                <c:pt idx="66">
                  <c:v>93.35</c:v>
                </c:pt>
                <c:pt idx="67">
                  <c:v>92.14</c:v>
                </c:pt>
                <c:pt idx="68">
                  <c:v>93.89</c:v>
                </c:pt>
                <c:pt idx="69">
                  <c:v>94.04</c:v>
                </c:pt>
                <c:pt idx="70">
                  <c:v>91.87</c:v>
                </c:pt>
                <c:pt idx="71">
                  <c:v>89.94</c:v>
                </c:pt>
                <c:pt idx="72">
                  <c:v>90.58</c:v>
                </c:pt>
                <c:pt idx="73">
                  <c:v>90.88</c:v>
                </c:pt>
                <c:pt idx="74">
                  <c:v>93.23</c:v>
                </c:pt>
                <c:pt idx="75">
                  <c:v>91.28</c:v>
                </c:pt>
                <c:pt idx="76">
                  <c:v>90.03</c:v>
                </c:pt>
                <c:pt idx="77">
                  <c:v>92.44</c:v>
                </c:pt>
                <c:pt idx="78">
                  <c:v>92.17</c:v>
                </c:pt>
                <c:pt idx="79">
                  <c:v>92.63</c:v>
                </c:pt>
                <c:pt idx="80">
                  <c:v>94.23</c:v>
                </c:pt>
                <c:pt idx="81">
                  <c:v>94.12</c:v>
                </c:pt>
                <c:pt idx="82">
                  <c:v>95.99</c:v>
                </c:pt>
                <c:pt idx="83">
                  <c:v>95.97</c:v>
                </c:pt>
                <c:pt idx="84">
                  <c:v>96.54</c:v>
                </c:pt>
                <c:pt idx="85">
                  <c:v>96.71</c:v>
                </c:pt>
                <c:pt idx="86">
                  <c:v>98.31</c:v>
                </c:pt>
                <c:pt idx="87">
                  <c:v>102.96</c:v>
                </c:pt>
                <c:pt idx="88">
                  <c:v>101.75</c:v>
                </c:pt>
                <c:pt idx="89">
                  <c:v>104.68</c:v>
                </c:pt>
                <c:pt idx="90">
                  <c:v>105.9</c:v>
                </c:pt>
                <c:pt idx="91">
                  <c:v>108.7</c:v>
                </c:pt>
                <c:pt idx="92">
                  <c:v>112.12</c:v>
                </c:pt>
                <c:pt idx="93">
                  <c:v>111.53</c:v>
                </c:pt>
                <c:pt idx="94">
                  <c:v>105.95</c:v>
                </c:pt>
                <c:pt idx="95">
                  <c:v>103.52</c:v>
                </c:pt>
                <c:pt idx="96">
                  <c:v>102.1</c:v>
                </c:pt>
                <c:pt idx="97">
                  <c:v>104.87</c:v>
                </c:pt>
                <c:pt idx="98">
                  <c:v>102.51</c:v>
                </c:pt>
                <c:pt idx="99">
                  <c:v>101.66</c:v>
                </c:pt>
                <c:pt idx="100">
                  <c:v>104.33</c:v>
                </c:pt>
                <c:pt idx="101">
                  <c:v>102.91</c:v>
                </c:pt>
                <c:pt idx="102">
                  <c:v>101.86</c:v>
                </c:pt>
                <c:pt idx="103">
                  <c:v>103.62</c:v>
                </c:pt>
                <c:pt idx="104">
                  <c:v>106.22</c:v>
                </c:pt>
                <c:pt idx="105">
                  <c:v>106.21</c:v>
                </c:pt>
              </c:numCache>
            </c:numRef>
          </c:val>
          <c:smooth val="1"/>
          <c:extLst>
            <c:ext xmlns:c16="http://schemas.microsoft.com/office/drawing/2014/chart" uri="{C3380CC4-5D6E-409C-BE32-E72D297353CC}">
              <c16:uniqueId val="{00000002-8314-4341-84E6-E34689915A2E}"/>
            </c:ext>
          </c:extLst>
        </c:ser>
        <c:dLbls>
          <c:showLegendKey val="0"/>
          <c:showVal val="0"/>
          <c:showCatName val="0"/>
          <c:showSerName val="0"/>
          <c:showPercent val="0"/>
          <c:showBubbleSize val="0"/>
        </c:dLbls>
        <c:smooth val="0"/>
        <c:axId val="1773614576"/>
        <c:axId val="1773614968"/>
      </c:lineChart>
      <c:catAx>
        <c:axId val="1773614576"/>
        <c:scaling>
          <c:orientation val="minMax"/>
        </c:scaling>
        <c:delete val="0"/>
        <c:axPos val="b"/>
        <c:numFmt formatCode="General" sourceLinked="1"/>
        <c:majorTickMark val="none"/>
        <c:minorTickMark val="none"/>
        <c:tickLblPos val="low"/>
        <c:spPr>
          <a:noFill/>
          <a:ln w="3175" cap="flat" cmpd="sng" algn="ctr">
            <a:solidFill>
              <a:schemeClr val="bg1">
                <a:lumMod val="75000"/>
              </a:schemeClr>
            </a:solidFill>
            <a:round/>
          </a:ln>
          <a:effectLst/>
        </c:spPr>
        <c:txPr>
          <a:bodyPr rot="-5400000" spcFirstLastPara="1" vertOverflow="ellipsis"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1773614968"/>
        <c:crossesAt val="0"/>
        <c:auto val="0"/>
        <c:lblAlgn val="ctr"/>
        <c:lblOffset val="0"/>
        <c:noMultiLvlLbl val="0"/>
      </c:catAx>
      <c:valAx>
        <c:axId val="1773614968"/>
        <c:scaling>
          <c:orientation val="minMax"/>
          <c:max val="113"/>
          <c:min val="88"/>
        </c:scaling>
        <c:delete val="0"/>
        <c:axPos val="l"/>
        <c:numFmt formatCode="#,##0_ "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1773614576"/>
        <c:crosses val="autoZero"/>
        <c:crossBetween val="between"/>
      </c:valAx>
      <c:spPr>
        <a:noFill/>
        <a:ln>
          <a:noFill/>
        </a:ln>
        <a:effectLst/>
      </c:spPr>
    </c:plotArea>
    <c:plotVisOnly val="1"/>
    <c:dispBlanksAs val="gap"/>
    <c:showDLblsOverMax val="0"/>
  </c:chart>
  <c:spPr>
    <a:noFill/>
    <a:ln>
      <a:noFill/>
    </a:ln>
    <a:effectLst/>
  </c:spPr>
  <c:txPr>
    <a:bodyPr/>
    <a:lstStyle/>
    <a:p>
      <a:pPr algn="ctr">
        <a:defRPr kumimoji="0" lang="en-US" altLang="ko-KR" sz="900" b="0" i="0" u="none" strike="noStrike" kern="1200" cap="none" spc="0" normalizeH="0" baseline="0">
          <a:ln>
            <a:solidFill>
              <a:prstClr val="white">
                <a:lumMod val="75000"/>
                <a:alpha val="0"/>
              </a:prstClr>
            </a:solidFill>
          </a:ln>
          <a:solidFill>
            <a:schemeClr val="tx1"/>
          </a:solidFill>
          <a:effectLst/>
          <a:uLnTx/>
          <a:uFillTx/>
          <a:latin typeface="KoPub돋움체 Medium" panose="02020603020101020101" pitchFamily="18" charset="-127"/>
          <a:ea typeface="KoPub돋움체 Medium" panose="02020603020101020101" pitchFamily="18" charset="-127"/>
          <a:cs typeface="KoPubWorld돋움체 Medium" panose="00000600000000000000" pitchFamily="2" charset="-127"/>
        </a:defRPr>
      </a:pPr>
      <a:endParaRPr lang="ko-KR"/>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ll</c:v>
                </c:pt>
              </c:strCache>
            </c:strRef>
          </c:tx>
          <c:spPr>
            <a:solidFill>
              <a:schemeClr val="tx1">
                <a:lumMod val="50000"/>
                <a:lumOff val="50000"/>
              </a:schemeClr>
            </a:solidFill>
            <a:ln>
              <a:noFill/>
            </a:ln>
            <a:effectLst/>
          </c:spPr>
          <c:invertIfNegative val="0"/>
          <c:dPt>
            <c:idx val="3"/>
            <c:invertIfNegative val="0"/>
            <c:bubble3D val="0"/>
            <c:spPr>
              <a:solidFill>
                <a:schemeClr val="accent1"/>
              </a:solidFill>
              <a:ln>
                <a:noFill/>
              </a:ln>
              <a:effectLst/>
            </c:spPr>
            <c:extLst>
              <c:ext xmlns:c16="http://schemas.microsoft.com/office/drawing/2014/chart" uri="{C3380CC4-5D6E-409C-BE32-E72D297353CC}">
                <c16:uniqueId val="{00000003-4F97-4BD4-8733-B358AEB6F02E}"/>
              </c:ext>
            </c:extLst>
          </c:dPt>
          <c:dLbls>
            <c:dLbl>
              <c:idx val="0"/>
              <c:delete val="1"/>
              <c:extLst>
                <c:ext xmlns:c15="http://schemas.microsoft.com/office/drawing/2012/chart" uri="{CE6537A1-D6FC-4f65-9D91-7224C49458BB}"/>
                <c:ext xmlns:c16="http://schemas.microsoft.com/office/drawing/2014/chart" uri="{C3380CC4-5D6E-409C-BE32-E72D297353CC}">
                  <c16:uniqueId val="{00000006-E798-49B3-BF10-B7D40A7D6957}"/>
                </c:ext>
              </c:extLst>
            </c:dLbl>
            <c:dLbl>
              <c:idx val="1"/>
              <c:delete val="1"/>
              <c:extLst>
                <c:ext xmlns:c15="http://schemas.microsoft.com/office/drawing/2012/chart" uri="{CE6537A1-D6FC-4f65-9D91-7224C49458BB}"/>
                <c:ext xmlns:c16="http://schemas.microsoft.com/office/drawing/2014/chart" uri="{C3380CC4-5D6E-409C-BE32-E72D297353CC}">
                  <c16:uniqueId val="{00000005-E798-49B3-BF10-B7D40A7D6957}"/>
                </c:ext>
              </c:extLst>
            </c:dLbl>
            <c:dLbl>
              <c:idx val="2"/>
              <c:delete val="1"/>
              <c:extLst>
                <c:ext xmlns:c15="http://schemas.microsoft.com/office/drawing/2012/chart" uri="{CE6537A1-D6FC-4f65-9D91-7224C49458BB}"/>
                <c:ext xmlns:c16="http://schemas.microsoft.com/office/drawing/2014/chart" uri="{C3380CC4-5D6E-409C-BE32-E72D297353CC}">
                  <c16:uniqueId val="{00000004-E798-49B3-BF10-B7D40A7D6957}"/>
                </c:ext>
              </c:extLst>
            </c:dLbl>
            <c:dLbl>
              <c:idx val="3"/>
              <c:layout>
                <c:manualLayout>
                  <c:x val="-4.1549116835898438E-2"/>
                  <c:y val="1.4693900395825573E-2"/>
                </c:manualLayout>
              </c:layout>
              <c:spPr>
                <a:noFill/>
                <a:ln>
                  <a:noFill/>
                </a:ln>
                <a:effectLst/>
              </c:spPr>
              <c:txPr>
                <a:bodyPr rot="0" spcFirstLastPara="1" vertOverflow="ellipsis" vert="horz" wrap="square" lIns="0" tIns="0" rIns="0" bIns="0" anchor="ctr" anchorCtr="0">
                  <a:spAutoFit/>
                </a:bodyPr>
                <a:lstStyle/>
                <a:p>
                  <a:pPr algn="ctr" rtl="0">
                    <a:defRPr kumimoji="0" lang="en-US" altLang="ko-KR" sz="800" b="1" i="0" u="none" strike="noStrike" kern="1200" cap="none" spc="0" normalizeH="0" baseline="0">
                      <a:ln>
                        <a:solidFill>
                          <a:prstClr val="white">
                            <a:lumMod val="75000"/>
                            <a:alpha val="0"/>
                          </a:prstClr>
                        </a:solidFill>
                      </a:ln>
                      <a:solidFill>
                        <a:schemeClr val="accent1"/>
                      </a:solidFill>
                      <a:effectLst/>
                      <a:uLnTx/>
                      <a:uFillTx/>
                      <a:latin typeface="KoPub돋움체 Medium" panose="02020603020101020101" pitchFamily="18" charset="-127"/>
                      <a:ea typeface="KoPub돋움체 Medium" panose="02020603020101020101" pitchFamily="18" charset="-127"/>
                      <a:cs typeface="KoPubWorld돋움체 Medium" panose="00000600000000000000" pitchFamily="2" charset="-127"/>
                    </a:defRPr>
                  </a:pPr>
                  <a:endParaRPr lang="ko-KR"/>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7.3141349513860796E-2"/>
                      <c:h val="0.1229655494965107"/>
                    </c:manualLayout>
                  </c15:layout>
                </c:ext>
                <c:ext xmlns:c16="http://schemas.microsoft.com/office/drawing/2014/chart" uri="{C3380CC4-5D6E-409C-BE32-E72D297353CC}">
                  <c16:uniqueId val="{00000003-4F97-4BD4-8733-B358AEB6F02E}"/>
                </c:ext>
              </c:extLst>
            </c:dLbl>
            <c:dLbl>
              <c:idx val="4"/>
              <c:delete val="1"/>
              <c:extLst>
                <c:ext xmlns:c15="http://schemas.microsoft.com/office/drawing/2012/chart" uri="{CE6537A1-D6FC-4f65-9D91-7224C49458BB}"/>
                <c:ext xmlns:c16="http://schemas.microsoft.com/office/drawing/2014/chart" uri="{C3380CC4-5D6E-409C-BE32-E72D297353CC}">
                  <c16:uniqueId val="{00000000-E798-49B3-BF10-B7D40A7D6957}"/>
                </c:ext>
              </c:extLst>
            </c:dLbl>
            <c:dLbl>
              <c:idx val="5"/>
              <c:delete val="1"/>
              <c:extLst>
                <c:ext xmlns:c15="http://schemas.microsoft.com/office/drawing/2012/chart" uri="{CE6537A1-D6FC-4f65-9D91-7224C49458BB}"/>
                <c:ext xmlns:c16="http://schemas.microsoft.com/office/drawing/2014/chart" uri="{C3380CC4-5D6E-409C-BE32-E72D297353CC}">
                  <c16:uniqueId val="{00000001-E798-49B3-BF10-B7D40A7D6957}"/>
                </c:ext>
              </c:extLst>
            </c:dLbl>
            <c:dLbl>
              <c:idx val="6"/>
              <c:delete val="1"/>
              <c:extLst>
                <c:ext xmlns:c15="http://schemas.microsoft.com/office/drawing/2012/chart" uri="{CE6537A1-D6FC-4f65-9D91-7224C49458BB}"/>
                <c:ext xmlns:c16="http://schemas.microsoft.com/office/drawing/2014/chart" uri="{C3380CC4-5D6E-409C-BE32-E72D297353CC}">
                  <c16:uniqueId val="{00000002-E798-49B3-BF10-B7D40A7D6957}"/>
                </c:ext>
              </c:extLst>
            </c:dLbl>
            <c:dLbl>
              <c:idx val="7"/>
              <c:delete val="1"/>
              <c:extLst>
                <c:ext xmlns:c15="http://schemas.microsoft.com/office/drawing/2012/chart" uri="{CE6537A1-D6FC-4f65-9D91-7224C49458BB}"/>
                <c:ext xmlns:c16="http://schemas.microsoft.com/office/drawing/2014/chart" uri="{C3380CC4-5D6E-409C-BE32-E72D297353CC}">
                  <c16:uniqueId val="{00000003-E798-49B3-BF10-B7D40A7D6957}"/>
                </c:ext>
              </c:extLst>
            </c:dLbl>
            <c:spPr>
              <a:noFill/>
              <a:ln>
                <a:noFill/>
              </a:ln>
              <a:effectLst/>
            </c:spPr>
            <c:txPr>
              <a:bodyPr rot="0" spcFirstLastPara="1" vertOverflow="ellipsis" vert="horz" wrap="square" lIns="0" tIns="0" rIns="0" bIns="0" anchor="ctr" anchorCtr="0">
                <a:spAutoFit/>
              </a:bodyPr>
              <a:lstStyle/>
              <a:p>
                <a:pPr algn="ctr" rtl="0">
                  <a:defRPr kumimoji="0" lang="en-US" altLang="ko-KR" sz="800" b="1" i="0" u="none" strike="noStrike" kern="1200" cap="none" spc="0" normalizeH="0" baseline="0">
                    <a:ln>
                      <a:solidFill>
                        <a:prstClr val="white">
                          <a:lumMod val="75000"/>
                          <a:alpha val="0"/>
                        </a:prstClr>
                      </a:solidFill>
                    </a:ln>
                    <a:solidFill>
                      <a:srgbClr val="000000"/>
                    </a:solidFill>
                    <a:effectLst/>
                    <a:uLnTx/>
                    <a:uFillTx/>
                    <a:latin typeface="KoPub돋움체 Medium" panose="02020603020101020101" pitchFamily="18" charset="-127"/>
                    <a:ea typeface="KoPub돋움체 Medium" panose="02020603020101020101" pitchFamily="18" charset="-127"/>
                    <a:cs typeface="KoPubWorld돋움체 Medium" panose="00000600000000000000" pitchFamily="2" charset="-127"/>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Sheet1!$A$2:$A$9</c:f>
              <c:numCache>
                <c:formatCode>General</c:formatCode>
                <c:ptCount val="8"/>
              </c:numCache>
            </c:numRef>
          </c:cat>
          <c:val>
            <c:numRef>
              <c:f>Sheet1!$B$2:$B$9</c:f>
              <c:numCache>
                <c:formatCode>General</c:formatCode>
                <c:ptCount val="8"/>
                <c:pt idx="0">
                  <c:v>-6.3</c:v>
                </c:pt>
                <c:pt idx="1">
                  <c:v>-5.2</c:v>
                </c:pt>
                <c:pt idx="2">
                  <c:v>-4.8</c:v>
                </c:pt>
                <c:pt idx="3">
                  <c:v>-4.4000000000000004</c:v>
                </c:pt>
                <c:pt idx="4">
                  <c:v>-3.7</c:v>
                </c:pt>
                <c:pt idx="5">
                  <c:v>-2.9</c:v>
                </c:pt>
                <c:pt idx="6">
                  <c:v>-2.7</c:v>
                </c:pt>
                <c:pt idx="7">
                  <c:v>-2.6</c:v>
                </c:pt>
              </c:numCache>
            </c:numRef>
          </c:val>
          <c:extLst>
            <c:ext xmlns:c16="http://schemas.microsoft.com/office/drawing/2014/chart" uri="{C3380CC4-5D6E-409C-BE32-E72D297353CC}">
              <c16:uniqueId val="{00000000-4F97-4BD4-8733-B358AEB6F02E}"/>
            </c:ext>
          </c:extLst>
        </c:ser>
        <c:dLbls>
          <c:showLegendKey val="0"/>
          <c:showVal val="0"/>
          <c:showCatName val="0"/>
          <c:showSerName val="0"/>
          <c:showPercent val="0"/>
          <c:showBubbleSize val="0"/>
        </c:dLbls>
        <c:gapWidth val="129"/>
        <c:overlap val="-27"/>
        <c:axId val="987303744"/>
        <c:axId val="987302080"/>
      </c:barChart>
      <c:catAx>
        <c:axId val="987303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vert="eaVert" wrap="square" anchor="ctr" anchorCtr="1"/>
          <a:lstStyle/>
          <a:p>
            <a:pPr algn="ctr">
              <a:defRPr kumimoji="0" lang="en-US" altLang="ko-KR" sz="800" b="1" i="0" u="none" strike="noStrike" kern="1200" cap="none" spc="0" normalizeH="0" baseline="0">
                <a:ln>
                  <a:solidFill>
                    <a:prstClr val="white">
                      <a:lumMod val="75000"/>
                      <a:alpha val="0"/>
                    </a:prstClr>
                  </a:solidFill>
                </a:ln>
                <a:solidFill>
                  <a:schemeClr val="bg1"/>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987302080"/>
        <c:crosses val="autoZero"/>
        <c:auto val="1"/>
        <c:lblAlgn val="ctr"/>
        <c:lblOffset val="0"/>
        <c:noMultiLvlLbl val="0"/>
      </c:catAx>
      <c:valAx>
        <c:axId val="987302080"/>
        <c:scaling>
          <c:orientation val="minMax"/>
        </c:scaling>
        <c:delete val="0"/>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lgn="ctr">
              <a:defRPr kumimoji="0" lang="en-US" altLang="ko-KR" sz="7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987303744"/>
        <c:crosses val="max"/>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786773853957319E-2"/>
          <c:y val="8.2261276951372392E-2"/>
          <c:w val="0.87656570006699208"/>
          <c:h val="0.71952127659574472"/>
        </c:manualLayout>
      </c:layout>
      <c:barChart>
        <c:barDir val="col"/>
        <c:grouping val="clustered"/>
        <c:varyColors val="0"/>
        <c:ser>
          <c:idx val="0"/>
          <c:order val="0"/>
          <c:tx>
            <c:strRef>
              <c:f>Sheet1!$B$1</c:f>
              <c:strCache>
                <c:ptCount val="1"/>
                <c:pt idx="0">
                  <c:v>Exports</c:v>
                </c:pt>
              </c:strCache>
            </c:strRef>
          </c:tx>
          <c:spPr>
            <a:solidFill>
              <a:srgbClr val="00B8F5"/>
            </a:solidFill>
            <a:ln>
              <a:noFill/>
            </a:ln>
            <a:effectLst/>
          </c:spPr>
          <c:invertIfNegative val="0"/>
          <c:dLbls>
            <c:dLbl>
              <c:idx val="12"/>
              <c:tx>
                <c:rich>
                  <a:bodyPr/>
                  <a:lstStyle/>
                  <a:p>
                    <a:r>
                      <a:rPr lang="en-US" altLang="ko-KR" dirty="0"/>
                      <a:t>518.7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F3A6-4412-90BB-823FF20D337A}"/>
                </c:ext>
              </c:extLst>
            </c:dLbl>
            <c:numFmt formatCode="#,##0.0_);[Red]\(#,##0.0\)" sourceLinked="0"/>
            <c:spPr>
              <a:noFill/>
              <a:ln>
                <a:noFill/>
              </a:ln>
              <a:effectLst/>
            </c:spPr>
            <c:txPr>
              <a:bodyPr rot="0" spcFirstLastPara="1" vertOverflow="ellipsis" vert="horz" wrap="square" anchor="ctr" anchorCtr="1"/>
              <a:lstStyle/>
              <a:p>
                <a:pPr>
                  <a:defRPr kumimoji="0" lang="en-US" altLang="ko-KR" sz="800" b="0" i="0" u="none" strike="noStrike" kern="1200" cap="none" spc="0" normalizeH="0" baseline="0">
                    <a:ln>
                      <a:solidFill>
                        <a:prstClr val="white">
                          <a:lumMod val="75000"/>
                          <a:alpha val="0"/>
                        </a:prstClr>
                      </a:solidFill>
                    </a:ln>
                    <a:solidFill>
                      <a:srgbClr val="00B0F0"/>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Sheet1!$A$9:$A$21</c:f>
              <c:strCache>
                <c:ptCount val="13"/>
                <c:pt idx="0">
                  <c:v>'22.8</c:v>
                </c:pt>
                <c:pt idx="5">
                  <c:v>'23.1</c:v>
                </c:pt>
                <c:pt idx="12">
                  <c:v>'23.8</c:v>
                </c:pt>
              </c:strCache>
            </c:strRef>
          </c:cat>
          <c:val>
            <c:numRef>
              <c:f>Sheet1!$B$9:$B$21</c:f>
              <c:numCache>
                <c:formatCode>#,##0.0</c:formatCode>
                <c:ptCount val="13"/>
                <c:pt idx="0">
                  <c:v>566.05949999999996</c:v>
                </c:pt>
                <c:pt idx="1">
                  <c:v>571.76300000000003</c:v>
                </c:pt>
                <c:pt idx="2">
                  <c:v>524.28092000000004</c:v>
                </c:pt>
                <c:pt idx="3">
                  <c:v>517.71855000000005</c:v>
                </c:pt>
                <c:pt idx="4">
                  <c:v>548.48666000000003</c:v>
                </c:pt>
                <c:pt idx="5">
                  <c:v>463.47250000000003</c:v>
                </c:pt>
                <c:pt idx="6">
                  <c:v>500.02587</c:v>
                </c:pt>
                <c:pt idx="7">
                  <c:v>549.45466999999996</c:v>
                </c:pt>
                <c:pt idx="8">
                  <c:v>494.66843</c:v>
                </c:pt>
                <c:pt idx="9">
                  <c:v>521.12728000000004</c:v>
                </c:pt>
                <c:pt idx="10">
                  <c:v>542.48335999999995</c:v>
                </c:pt>
                <c:pt idx="11">
                  <c:v>504.9821</c:v>
                </c:pt>
                <c:pt idx="12">
                  <c:v>518.80989</c:v>
                </c:pt>
              </c:numCache>
            </c:numRef>
          </c:val>
          <c:extLst>
            <c:ext xmlns:c16="http://schemas.microsoft.com/office/drawing/2014/chart" uri="{C3380CC4-5D6E-409C-BE32-E72D297353CC}">
              <c16:uniqueId val="{00000001-F3A6-4412-90BB-823FF20D337A}"/>
            </c:ext>
          </c:extLst>
        </c:ser>
        <c:ser>
          <c:idx val="1"/>
          <c:order val="1"/>
          <c:tx>
            <c:strRef>
              <c:f>Sheet1!$C$1</c:f>
              <c:strCache>
                <c:ptCount val="1"/>
                <c:pt idx="0">
                  <c:v>Imports</c:v>
                </c:pt>
              </c:strCache>
            </c:strRef>
          </c:tx>
          <c:spPr>
            <a:solidFill>
              <a:schemeClr val="bg1">
                <a:lumMod val="75000"/>
              </a:schemeClr>
            </a:solidFill>
            <a:ln>
              <a:noFill/>
            </a:ln>
            <a:effectLst/>
          </c:spPr>
          <c:invertIfNegative val="0"/>
          <c:dLbls>
            <c:dLbl>
              <c:idx val="12"/>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3A6-4412-90BB-823FF20D337A}"/>
                </c:ext>
              </c:extLst>
            </c:dLbl>
            <c:numFmt formatCode="#,##0.0_);[Red]\(#,##0.0\)" sourceLinked="0"/>
            <c:spPr>
              <a:noFill/>
              <a:ln>
                <a:noFill/>
              </a:ln>
              <a:effectLst/>
            </c:spPr>
            <c:txPr>
              <a:bodyPr rot="0" spcFirstLastPara="1" vertOverflow="ellipsis" vert="horz" wrap="square" anchor="ctr" anchorCtr="1"/>
              <a:lstStyle/>
              <a:p>
                <a:pP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dLblPos val="inEnd"/>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Sheet1!$A$9:$A$21</c:f>
              <c:strCache>
                <c:ptCount val="13"/>
                <c:pt idx="0">
                  <c:v>'22.8</c:v>
                </c:pt>
                <c:pt idx="5">
                  <c:v>'23.1</c:v>
                </c:pt>
                <c:pt idx="12">
                  <c:v>'23.8</c:v>
                </c:pt>
              </c:strCache>
            </c:strRef>
          </c:cat>
          <c:val>
            <c:numRef>
              <c:f>Sheet1!$C$9:$C$21</c:f>
              <c:numCache>
                <c:formatCode>#,##0.0</c:formatCode>
                <c:ptCount val="13"/>
                <c:pt idx="0">
                  <c:v>660.27733000000001</c:v>
                </c:pt>
                <c:pt idx="1">
                  <c:v>610.12837000000002</c:v>
                </c:pt>
                <c:pt idx="2">
                  <c:v>591.67184999999995</c:v>
                </c:pt>
                <c:pt idx="3">
                  <c:v>588.47654999999997</c:v>
                </c:pt>
                <c:pt idx="4">
                  <c:v>596.23062000000004</c:v>
                </c:pt>
                <c:pt idx="5">
                  <c:v>589.56420000000003</c:v>
                </c:pt>
                <c:pt idx="6">
                  <c:v>553.58149000000003</c:v>
                </c:pt>
                <c:pt idx="7">
                  <c:v>596.42331000000001</c:v>
                </c:pt>
                <c:pt idx="8">
                  <c:v>522.20579999999995</c:v>
                </c:pt>
                <c:pt idx="9">
                  <c:v>543.16035999999997</c:v>
                </c:pt>
                <c:pt idx="10">
                  <c:v>530.90116999999998</c:v>
                </c:pt>
                <c:pt idx="11">
                  <c:v>486.93376000000001</c:v>
                </c:pt>
                <c:pt idx="12">
                  <c:v>510.01702</c:v>
                </c:pt>
              </c:numCache>
            </c:numRef>
          </c:val>
          <c:extLst>
            <c:ext xmlns:c16="http://schemas.microsoft.com/office/drawing/2014/chart" uri="{C3380CC4-5D6E-409C-BE32-E72D297353CC}">
              <c16:uniqueId val="{00000003-F3A6-4412-90BB-823FF20D337A}"/>
            </c:ext>
          </c:extLst>
        </c:ser>
        <c:ser>
          <c:idx val="2"/>
          <c:order val="2"/>
          <c:tx>
            <c:strRef>
              <c:f>Sheet1!$D$1</c:f>
              <c:strCache>
                <c:ptCount val="1"/>
                <c:pt idx="0">
                  <c:v>Trade balance</c:v>
                </c:pt>
              </c:strCache>
            </c:strRef>
          </c:tx>
          <c:spPr>
            <a:solidFill>
              <a:schemeClr val="accent6"/>
            </a:solidFill>
            <a:ln w="19050">
              <a:noFill/>
            </a:ln>
            <a:effectLst/>
          </c:spPr>
          <c:invertIfNegative val="0"/>
          <c:dLbls>
            <c:dLbl>
              <c:idx val="12"/>
              <c:tx>
                <c:rich>
                  <a:bodyPr/>
                  <a:lstStyle/>
                  <a:p>
                    <a:r>
                      <a:rPr lang="en-US" altLang="ko-KR" dirty="0"/>
                      <a:t>8.7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F3A6-4412-90BB-823FF20D337A}"/>
                </c:ext>
              </c:extLst>
            </c:dLbl>
            <c:spPr>
              <a:noFill/>
              <a:ln>
                <a:noFill/>
              </a:ln>
              <a:effectLst/>
            </c:spPr>
            <c:txPr>
              <a:bodyPr rot="0" spcFirstLastPara="1" vertOverflow="ellipsis" vert="horz" wrap="square" lIns="38100" tIns="19050" rIns="38100" bIns="19050" anchor="ctr" anchorCtr="1">
                <a:spAutoFit/>
              </a:bodyPr>
              <a:lstStyle/>
              <a:p>
                <a:pPr>
                  <a:defRPr kumimoji="0" lang="en-US" altLang="ko-KR" sz="800" b="0" i="0" u="none" strike="noStrike" kern="1200" cap="none" spc="0" normalizeH="0" baseline="0">
                    <a:ln>
                      <a:solidFill>
                        <a:prstClr val="white">
                          <a:lumMod val="75000"/>
                          <a:alpha val="0"/>
                        </a:prstClr>
                      </a:solidFill>
                    </a:ln>
                    <a:solidFill>
                      <a:schemeClr val="accent6"/>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Sheet1!$A$9:$A$21</c:f>
              <c:strCache>
                <c:ptCount val="13"/>
                <c:pt idx="0">
                  <c:v>'22.8</c:v>
                </c:pt>
                <c:pt idx="5">
                  <c:v>'23.1</c:v>
                </c:pt>
                <c:pt idx="12">
                  <c:v>'23.8</c:v>
                </c:pt>
              </c:strCache>
            </c:strRef>
          </c:cat>
          <c:val>
            <c:numRef>
              <c:f>Sheet1!$D$9:$D$21</c:f>
              <c:numCache>
                <c:formatCode>#,##0.0</c:formatCode>
                <c:ptCount val="13"/>
                <c:pt idx="0">
                  <c:v>-94.217830000000006</c:v>
                </c:pt>
                <c:pt idx="1">
                  <c:v>-38.365369999999999</c:v>
                </c:pt>
                <c:pt idx="2">
                  <c:v>-67.390929999999997</c:v>
                </c:pt>
                <c:pt idx="3">
                  <c:v>-70.757999999999996</c:v>
                </c:pt>
                <c:pt idx="4">
                  <c:v>-47.743960000000001</c:v>
                </c:pt>
                <c:pt idx="5">
                  <c:v>-126.0917</c:v>
                </c:pt>
                <c:pt idx="6">
                  <c:v>-53.555619999999998</c:v>
                </c:pt>
                <c:pt idx="7">
                  <c:v>-46.968640000000001</c:v>
                </c:pt>
                <c:pt idx="8">
                  <c:v>-27.537369999999999</c:v>
                </c:pt>
                <c:pt idx="9">
                  <c:v>-22.033080000000002</c:v>
                </c:pt>
                <c:pt idx="10">
                  <c:v>11.582190000000001</c:v>
                </c:pt>
                <c:pt idx="11">
                  <c:v>18.04834</c:v>
                </c:pt>
                <c:pt idx="12">
                  <c:v>8.7928700000000006</c:v>
                </c:pt>
              </c:numCache>
            </c:numRef>
          </c:val>
          <c:extLst>
            <c:ext xmlns:c16="http://schemas.microsoft.com/office/drawing/2014/chart" uri="{C3380CC4-5D6E-409C-BE32-E72D297353CC}">
              <c16:uniqueId val="{00000004-F3A6-4412-90BB-823FF20D337A}"/>
            </c:ext>
          </c:extLst>
        </c:ser>
        <c:dLbls>
          <c:showLegendKey val="0"/>
          <c:showVal val="0"/>
          <c:showCatName val="0"/>
          <c:showSerName val="0"/>
          <c:showPercent val="0"/>
          <c:showBubbleSize val="0"/>
        </c:dLbls>
        <c:gapWidth val="79"/>
        <c:axId val="843154303"/>
        <c:axId val="843134335"/>
      </c:barChart>
      <c:catAx>
        <c:axId val="843154303"/>
        <c:scaling>
          <c:orientation val="minMax"/>
        </c:scaling>
        <c:delete val="0"/>
        <c:axPos val="b"/>
        <c:numFmt formatCode="General" sourceLinked="1"/>
        <c:majorTickMark val="none"/>
        <c:minorTickMark val="none"/>
        <c:tickLblPos val="low"/>
        <c:spPr>
          <a:noFill/>
          <a:ln w="3175" cap="flat" cmpd="sng" algn="ctr">
            <a:solidFill>
              <a:schemeClr val="bg1">
                <a:lumMod val="75000"/>
              </a:schemeClr>
            </a:solidFill>
            <a:round/>
          </a:ln>
          <a:effectLst/>
        </c:spPr>
        <c:txPr>
          <a:bodyPr rot="0" spcFirstLastPara="1" vertOverflow="ellipsis" vert="eaVert"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843134335"/>
        <c:crosses val="autoZero"/>
        <c:auto val="1"/>
        <c:lblAlgn val="ctr"/>
        <c:lblOffset val="0"/>
        <c:noMultiLvlLbl val="0"/>
      </c:catAx>
      <c:valAx>
        <c:axId val="843134335"/>
        <c:scaling>
          <c:orientation val="minMax"/>
        </c:scaling>
        <c:delete val="0"/>
        <c:axPos val="l"/>
        <c:numFmt formatCode="#,##0_ " sourceLinked="0"/>
        <c:majorTickMark val="out"/>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843154303"/>
        <c:crosses val="autoZero"/>
        <c:crossBetween val="between"/>
        <c:minorUnit val="100"/>
      </c:valAx>
      <c:spPr>
        <a:noFill/>
        <a:ln>
          <a:noFill/>
        </a:ln>
        <a:effectLst/>
      </c:spPr>
    </c:plotArea>
    <c:legend>
      <c:legendPos val="t"/>
      <c:layout>
        <c:manualLayout>
          <c:xMode val="edge"/>
          <c:yMode val="edge"/>
          <c:x val="0.26532204038663987"/>
          <c:y val="0"/>
          <c:w val="0.51944922959134843"/>
          <c:h val="7.4143650793650789E-2"/>
        </c:manualLayout>
      </c:layout>
      <c:overlay val="0"/>
      <c:spPr>
        <a:noFill/>
        <a:ln>
          <a:noFill/>
        </a:ln>
        <a:effectLst/>
      </c:spPr>
      <c:txPr>
        <a:bodyPr rot="0" spcFirstLastPara="1" vertOverflow="ellipsis" vert="horz"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9070559863416313E-2"/>
          <c:y val="6.7422232246869898E-2"/>
          <c:w val="0.85160938845822554"/>
          <c:h val="0.80682361111111123"/>
        </c:manualLayout>
      </c:layout>
      <c:areaChart>
        <c:grouping val="standard"/>
        <c:varyColors val="0"/>
        <c:ser>
          <c:idx val="0"/>
          <c:order val="0"/>
          <c:tx>
            <c:strRef>
              <c:f>Sheet1!$B$1</c:f>
              <c:strCache>
                <c:ptCount val="1"/>
                <c:pt idx="0">
                  <c:v>Gross Investment</c:v>
                </c:pt>
              </c:strCache>
            </c:strRef>
          </c:tx>
          <c:spPr>
            <a:solidFill>
              <a:srgbClr val="00B8F5"/>
            </a:solidFill>
            <a:ln w="22225">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8-1FD1-4151-A0FC-222E3214B91A}"/>
                </c:ext>
              </c:extLst>
            </c:dLbl>
            <c:dLbl>
              <c:idx val="1"/>
              <c:delete val="1"/>
              <c:extLst>
                <c:ext xmlns:c15="http://schemas.microsoft.com/office/drawing/2012/chart" uri="{CE6537A1-D6FC-4f65-9D91-7224C49458BB}"/>
                <c:ext xmlns:c16="http://schemas.microsoft.com/office/drawing/2014/chart" uri="{C3380CC4-5D6E-409C-BE32-E72D297353CC}">
                  <c16:uniqueId val="{00000006-1FD1-4151-A0FC-222E3214B91A}"/>
                </c:ext>
              </c:extLst>
            </c:dLbl>
            <c:dLbl>
              <c:idx val="2"/>
              <c:delete val="1"/>
              <c:extLst>
                <c:ext xmlns:c15="http://schemas.microsoft.com/office/drawing/2012/chart" uri="{CE6537A1-D6FC-4f65-9D91-7224C49458BB}"/>
                <c:ext xmlns:c16="http://schemas.microsoft.com/office/drawing/2014/chart" uri="{C3380CC4-5D6E-409C-BE32-E72D297353CC}">
                  <c16:uniqueId val="{00000007-1FD1-4151-A0FC-222E3214B91A}"/>
                </c:ext>
              </c:extLst>
            </c:dLbl>
            <c:dLbl>
              <c:idx val="3"/>
              <c:layout>
                <c:manualLayout>
                  <c:x val="4.1595898277314606E-3"/>
                  <c:y val="-0.38594282720433087"/>
                </c:manualLayout>
              </c:layout>
              <c:numFmt formatCode="#,##0.0_);[Red]\(#,##0.0\)" sourceLinked="0"/>
              <c:spPr>
                <a:noFill/>
                <a:ln>
                  <a:noFill/>
                </a:ln>
                <a:effectLst/>
              </c:spPr>
              <c:txPr>
                <a:bodyPr rot="0" spcFirstLastPara="1" vertOverflow="ellipsis" vert="horz" wrap="square" lIns="38100" tIns="19050" rIns="38100" bIns="19050" anchor="ctr" anchorCtr="0">
                  <a:noAutofit/>
                </a:bodyPr>
                <a:lstStyle/>
                <a:p>
                  <a:pPr algn="ctr" rtl="0">
                    <a:defRPr kumimoji="0" lang="en-US" altLang="ko-KR" sz="900" b="1" i="0" u="none" strike="noStrike" kern="1200" cap="none" spc="0" normalizeH="0" baseline="0">
                      <a:ln>
                        <a:solidFill>
                          <a:prstClr val="white">
                            <a:lumMod val="75000"/>
                            <a:alpha val="0"/>
                          </a:prstClr>
                        </a:solidFill>
                      </a:ln>
                      <a:solidFill>
                        <a:srgbClr val="00B0F0"/>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showLegendKey val="0"/>
              <c:showVal val="1"/>
              <c:showCatName val="0"/>
              <c:showSerName val="0"/>
              <c:showPercent val="0"/>
              <c:showBubbleSize val="0"/>
              <c:extLst>
                <c:ext xmlns:c15="http://schemas.microsoft.com/office/drawing/2012/chart" uri="{CE6537A1-D6FC-4f65-9D91-7224C49458BB}">
                  <c15:layout>
                    <c:manualLayout>
                      <c:w val="9.0320846746121911E-2"/>
                      <c:h val="6.061673547348298E-2"/>
                    </c:manualLayout>
                  </c15:layout>
                </c:ext>
                <c:ext xmlns:c16="http://schemas.microsoft.com/office/drawing/2014/chart" uri="{C3380CC4-5D6E-409C-BE32-E72D297353CC}">
                  <c16:uniqueId val="{00000002-1FD1-4151-A0FC-222E3214B91A}"/>
                </c:ext>
              </c:extLst>
            </c:dLbl>
            <c:numFmt formatCode="#,##0.0_);[Red]\(#,##0.0\)" sourceLinked="0"/>
            <c:spPr>
              <a:noFill/>
              <a:ln>
                <a:noFill/>
              </a:ln>
              <a:effectLst/>
            </c:spPr>
            <c:txPr>
              <a:bodyPr rot="0" spcFirstLastPara="1" vertOverflow="ellipsis" vert="horz" wrap="square" lIns="38100" tIns="19050" rIns="38100" bIns="19050" anchor="ctr" anchorCtr="0">
                <a:spAutoFit/>
              </a:bodyPr>
              <a:lstStyle/>
              <a:p>
                <a:pPr algn="ctr" rtl="0">
                  <a:defRPr kumimoji="0" lang="en-US" altLang="ko-KR" sz="900" b="1" i="0" u="none" strike="noStrike" kern="1200" cap="none" spc="0" normalizeH="0" baseline="0">
                    <a:ln>
                      <a:solidFill>
                        <a:prstClr val="white">
                          <a:lumMod val="75000"/>
                          <a:alpha val="0"/>
                        </a:prst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'19</c:v>
                </c:pt>
                <c:pt idx="1">
                  <c:v>'20</c:v>
                </c:pt>
                <c:pt idx="2">
                  <c:v>'21</c:v>
                </c:pt>
                <c:pt idx="3">
                  <c:v>'22</c:v>
                </c:pt>
              </c:strCache>
            </c:strRef>
          </c:cat>
          <c:val>
            <c:numRef>
              <c:f>Sheet1!$B$2:$B$5</c:f>
              <c:numCache>
                <c:formatCode>General</c:formatCode>
                <c:ptCount val="4"/>
                <c:pt idx="0">
                  <c:v>648.5</c:v>
                </c:pt>
                <c:pt idx="1">
                  <c:v>571.4</c:v>
                </c:pt>
                <c:pt idx="2">
                  <c:v>768.7</c:v>
                </c:pt>
                <c:pt idx="3">
                  <c:v>810.90000000000009</c:v>
                </c:pt>
              </c:numCache>
            </c:numRef>
          </c:val>
          <c:extLst>
            <c:ext xmlns:c16="http://schemas.microsoft.com/office/drawing/2014/chart" uri="{C3380CC4-5D6E-409C-BE32-E72D297353CC}">
              <c16:uniqueId val="{00000003-022E-4D4E-9AF3-F426EB42ECCE}"/>
            </c:ext>
          </c:extLst>
        </c:ser>
        <c:ser>
          <c:idx val="1"/>
          <c:order val="1"/>
          <c:tx>
            <c:strRef>
              <c:f>Sheet1!$C$1</c:f>
              <c:strCache>
                <c:ptCount val="1"/>
                <c:pt idx="0">
                  <c:v>Net Investment</c:v>
                </c:pt>
              </c:strCache>
            </c:strRef>
          </c:tx>
          <c:spPr>
            <a:solidFill>
              <a:schemeClr val="accent2"/>
            </a:solidFill>
            <a:ln w="22225">
              <a:noFill/>
              <a:prstDash val="solid"/>
            </a:ln>
            <a:effectLst/>
          </c:spPr>
          <c:dLbls>
            <c:dLbl>
              <c:idx val="0"/>
              <c:delete val="1"/>
              <c:extLst>
                <c:ext xmlns:c15="http://schemas.microsoft.com/office/drawing/2012/chart" uri="{CE6537A1-D6FC-4f65-9D91-7224C49458BB}"/>
                <c:ext xmlns:c16="http://schemas.microsoft.com/office/drawing/2014/chart" uri="{C3380CC4-5D6E-409C-BE32-E72D297353CC}">
                  <c16:uniqueId val="{00000009-1FD1-4151-A0FC-222E3214B91A}"/>
                </c:ext>
              </c:extLst>
            </c:dLbl>
            <c:dLbl>
              <c:idx val="1"/>
              <c:delete val="1"/>
              <c:extLst>
                <c:ext xmlns:c15="http://schemas.microsoft.com/office/drawing/2012/chart" uri="{CE6537A1-D6FC-4f65-9D91-7224C49458BB}"/>
                <c:ext xmlns:c16="http://schemas.microsoft.com/office/drawing/2014/chart" uri="{C3380CC4-5D6E-409C-BE32-E72D297353CC}">
                  <c16:uniqueId val="{00000005-1FD1-4151-A0FC-222E3214B91A}"/>
                </c:ext>
              </c:extLst>
            </c:dLbl>
            <c:dLbl>
              <c:idx val="2"/>
              <c:delete val="1"/>
              <c:extLst>
                <c:ext xmlns:c15="http://schemas.microsoft.com/office/drawing/2012/chart" uri="{CE6537A1-D6FC-4f65-9D91-7224C49458BB}"/>
                <c:ext xmlns:c16="http://schemas.microsoft.com/office/drawing/2014/chart" uri="{C3380CC4-5D6E-409C-BE32-E72D297353CC}">
                  <c16:uniqueId val="{00000004-1FD1-4151-A0FC-222E3214B91A}"/>
                </c:ext>
              </c:extLst>
            </c:dLbl>
            <c:dLbl>
              <c:idx val="3"/>
              <c:layout>
                <c:manualLayout>
                  <c:x val="3.0393412814101045E-3"/>
                  <c:y val="-0.2473338633295123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FD1-4151-A0FC-222E3214B91A}"/>
                </c:ext>
              </c:extLst>
            </c:dLbl>
            <c:numFmt formatCode="#,##0.0_);[Red]\(#,##0.0\)" sourceLinked="0"/>
            <c:spPr>
              <a:noFill/>
              <a:ln>
                <a:noFill/>
              </a:ln>
              <a:effectLst/>
            </c:spPr>
            <c:txPr>
              <a:bodyPr rot="0" spcFirstLastPara="1" vertOverflow="ellipsis" vert="horz" wrap="square" lIns="38100" tIns="19050" rIns="38100" bIns="19050" anchor="ctr" anchorCtr="1">
                <a:spAutoFit/>
              </a:bodyPr>
              <a:lstStyle/>
              <a:p>
                <a:pPr>
                  <a:defRPr kumimoji="0" lang="en-US" altLang="ko-KR" sz="900" b="1" i="0" u="none" strike="noStrike" kern="1200" cap="none" spc="0" normalizeH="0" baseline="0">
                    <a:ln>
                      <a:solidFill>
                        <a:prstClr val="white">
                          <a:lumMod val="75000"/>
                          <a:alpha val="0"/>
                        </a:prstClr>
                      </a:solidFill>
                    </a:ln>
                    <a:solidFill>
                      <a:schemeClr val="tx2"/>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'19</c:v>
                </c:pt>
                <c:pt idx="1">
                  <c:v>'20</c:v>
                </c:pt>
                <c:pt idx="2">
                  <c:v>'21</c:v>
                </c:pt>
                <c:pt idx="3">
                  <c:v>'22</c:v>
                </c:pt>
              </c:strCache>
            </c:strRef>
          </c:cat>
          <c:val>
            <c:numRef>
              <c:f>Sheet1!$C$2:$C$5</c:f>
              <c:numCache>
                <c:formatCode>General</c:formatCode>
                <c:ptCount val="4"/>
                <c:pt idx="0">
                  <c:v>512</c:v>
                </c:pt>
                <c:pt idx="1">
                  <c:v>422.9</c:v>
                </c:pt>
                <c:pt idx="2">
                  <c:v>589.29999999999995</c:v>
                </c:pt>
                <c:pt idx="3">
                  <c:v>650.4</c:v>
                </c:pt>
              </c:numCache>
            </c:numRef>
          </c:val>
          <c:extLst>
            <c:ext xmlns:c16="http://schemas.microsoft.com/office/drawing/2014/chart" uri="{C3380CC4-5D6E-409C-BE32-E72D297353CC}">
              <c16:uniqueId val="{00000001-022E-4D4E-9AF3-F426EB42ECCE}"/>
            </c:ext>
          </c:extLst>
        </c:ser>
        <c:dLbls>
          <c:showLegendKey val="0"/>
          <c:showVal val="0"/>
          <c:showCatName val="0"/>
          <c:showSerName val="0"/>
          <c:showPercent val="0"/>
          <c:showBubbleSize val="0"/>
        </c:dLbls>
        <c:axId val="1773614576"/>
        <c:axId val="1773614968"/>
      </c:areaChart>
      <c:catAx>
        <c:axId val="1773614576"/>
        <c:scaling>
          <c:orientation val="minMax"/>
        </c:scaling>
        <c:delete val="0"/>
        <c:axPos val="b"/>
        <c:numFmt formatCode="General" sourceLinked="1"/>
        <c:majorTickMark val="none"/>
        <c:minorTickMark val="none"/>
        <c:tickLblPos val="low"/>
        <c:spPr>
          <a:noFill/>
          <a:ln w="3175" cap="flat" cmpd="sng" algn="ctr">
            <a:solidFill>
              <a:schemeClr val="bg1">
                <a:lumMod val="75000"/>
              </a:schemeClr>
            </a:solidFill>
            <a:round/>
          </a:ln>
          <a:effectLst/>
        </c:spPr>
        <c:txPr>
          <a:bodyPr rot="0" spcFirstLastPara="1" vertOverflow="ellipsis" vert="eaVert"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1773614968"/>
        <c:crossesAt val="0"/>
        <c:auto val="0"/>
        <c:lblAlgn val="ctr"/>
        <c:lblOffset val="0"/>
        <c:noMultiLvlLbl val="0"/>
      </c:catAx>
      <c:valAx>
        <c:axId val="1773614968"/>
        <c:scaling>
          <c:orientation val="minMax"/>
          <c:min val="400"/>
        </c:scaling>
        <c:delete val="0"/>
        <c:axPos val="l"/>
        <c:numFmt formatCode="#,##0_ " sourceLinked="0"/>
        <c:majorTickMark val="none"/>
        <c:minorTickMark val="none"/>
        <c:tickLblPos val="nextTo"/>
        <c:spPr>
          <a:noFill/>
          <a:ln w="3175">
            <a:solidFill>
              <a:schemeClr val="bg1">
                <a:lumMod val="75000"/>
              </a:schemeClr>
            </a:solidFill>
          </a:ln>
          <a:effectLst/>
        </c:spPr>
        <c:txPr>
          <a:bodyPr rot="-60000000" spcFirstLastPara="1" vertOverflow="ellipsis" vert="horz" wrap="square" anchor="ctr" anchorCtr="1"/>
          <a:lstStyle/>
          <a:p>
            <a:pPr algn="ctr">
              <a:defRPr kumimoji="0" lang="en-US" altLang="ko-KR" sz="7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crossAx val="1773614576"/>
        <c:crosses val="autoZero"/>
        <c:crossBetween val="midCat"/>
        <c:majorUnit val="100"/>
      </c:valAx>
      <c:spPr>
        <a:noFill/>
        <a:ln>
          <a:noFill/>
        </a:ln>
        <a:effectLst/>
      </c:spPr>
    </c:plotArea>
    <c:legend>
      <c:legendPos val="t"/>
      <c:layout>
        <c:manualLayout>
          <c:xMode val="edge"/>
          <c:yMode val="edge"/>
          <c:x val="0.23083844895952818"/>
          <c:y val="0"/>
          <c:w val="0.62071820831070779"/>
          <c:h val="0.11110547928657173"/>
        </c:manualLayout>
      </c:layout>
      <c:overlay val="0"/>
      <c:spPr>
        <a:noFill/>
        <a:ln>
          <a:noFill/>
        </a:ln>
        <a:effectLst/>
      </c:spPr>
      <c:txPr>
        <a:bodyPr rot="0" spcFirstLastPara="1" vertOverflow="ellipsis" vert="horz" wrap="square" anchor="ctr" anchorCtr="1"/>
        <a:lstStyle/>
        <a:p>
          <a:pPr algn="ctr">
            <a:defRPr kumimoji="0" lang="en-US" altLang="ko-KR" sz="80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defRPr>
          </a:pPr>
          <a:endParaRPr lang="ko-KR"/>
        </a:p>
      </c:txPr>
    </c:legend>
    <c:plotVisOnly val="1"/>
    <c:dispBlanksAs val="gap"/>
    <c:showDLblsOverMax val="0"/>
  </c:chart>
  <c:spPr>
    <a:noFill/>
    <a:ln>
      <a:noFill/>
    </a:ln>
    <a:effectLst/>
  </c:spPr>
  <c:txPr>
    <a:bodyPr/>
    <a:lstStyle/>
    <a:p>
      <a:pPr algn="ctr">
        <a:defRPr kumimoji="0" lang="en-US" altLang="ko-KR" sz="650" b="0" i="0" u="none" strike="noStrike" kern="1200" cap="none" spc="0" normalizeH="0" baseline="0">
          <a:ln>
            <a:solidFill>
              <a:prstClr val="white">
                <a:lumMod val="75000"/>
                <a:alpha val="0"/>
              </a:prstClr>
            </a:solidFill>
          </a:ln>
          <a:solidFill>
            <a:schemeClr val="tx1">
              <a:lumMod val="85000"/>
              <a:lumOff val="15000"/>
            </a:schemeClr>
          </a:solidFill>
          <a:effectLst/>
          <a:uLnTx/>
          <a:uFillTx/>
          <a:latin typeface="KoPub돋움체 Medium" panose="02020603020101020101" pitchFamily="18" charset="-127"/>
          <a:ea typeface="KoPub돋움체 Medium" panose="02020603020101020101" pitchFamily="18" charset="-127"/>
          <a:cs typeface="KoPubWorld돋움체 Medium" panose="00000600000000000000" pitchFamily="2" charset="-127"/>
        </a:defRPr>
      </a:pPr>
      <a:endParaRPr lang="ko-KR"/>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5348"/>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idx="1"/>
          </p:nvPr>
        </p:nvSpPr>
        <p:spPr>
          <a:xfrm>
            <a:off x="3850443" y="0"/>
            <a:ext cx="2945659" cy="495348"/>
          </a:xfrm>
          <a:prstGeom prst="rect">
            <a:avLst/>
          </a:prstGeom>
        </p:spPr>
        <p:txBody>
          <a:bodyPr vert="horz" lIns="91440" tIns="45720" rIns="91440" bIns="45720" rtlCol="0"/>
          <a:lstStyle>
            <a:lvl1pPr algn="r">
              <a:defRPr sz="1200"/>
            </a:lvl1pPr>
          </a:lstStyle>
          <a:p>
            <a:fld id="{2D08B2EC-E677-4C9C-A982-6FBE13C42C0B}" type="datetimeFigureOut">
              <a:rPr lang="ko-KR" altLang="en-US" smtClean="0"/>
              <a:t>2023-11-15</a:t>
            </a:fld>
            <a:endParaRPr lang="ko-KR" altLang="en-US" dirty="0"/>
          </a:p>
        </p:txBody>
      </p:sp>
      <p:sp>
        <p:nvSpPr>
          <p:cNvPr id="4" name="슬라이드 이미지 개체 틀 3"/>
          <p:cNvSpPr>
            <a:spLocks noGrp="1" noRot="1" noChangeAspect="1"/>
          </p:cNvSpPr>
          <p:nvPr>
            <p:ph type="sldImg" idx="2"/>
          </p:nvPr>
        </p:nvSpPr>
        <p:spPr>
          <a:xfrm>
            <a:off x="438150" y="1233488"/>
            <a:ext cx="5921375" cy="3332162"/>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79768" y="4751219"/>
            <a:ext cx="5438140" cy="3887361"/>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9377317"/>
            <a:ext cx="2945659" cy="495347"/>
          </a:xfrm>
          <a:prstGeom prst="rect">
            <a:avLst/>
          </a:prstGeom>
        </p:spPr>
        <p:txBody>
          <a:bodyPr vert="horz" lIns="91440" tIns="45720" rIns="91440" bIns="45720"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50443" y="9377317"/>
            <a:ext cx="2945659" cy="495347"/>
          </a:xfrm>
          <a:prstGeom prst="rect">
            <a:avLst/>
          </a:prstGeom>
        </p:spPr>
        <p:txBody>
          <a:bodyPr vert="horz" lIns="91440" tIns="45720" rIns="91440" bIns="45720" rtlCol="0" anchor="b"/>
          <a:lstStyle>
            <a:lvl1pPr algn="r">
              <a:defRPr sz="1200"/>
            </a:lvl1pPr>
          </a:lstStyle>
          <a:p>
            <a:fld id="{DA428CE1-06AF-48CE-A2CE-31937AF6CA52}" type="slidenum">
              <a:rPr lang="ko-KR" altLang="en-US" smtClean="0"/>
              <a:t>‹#›</a:t>
            </a:fld>
            <a:endParaRPr lang="ko-KR" altLang="en-US" dirty="0"/>
          </a:p>
        </p:txBody>
      </p:sp>
    </p:spTree>
    <p:extLst>
      <p:ext uri="{BB962C8B-B14F-4D97-AF65-F5344CB8AC3E}">
        <p14:creationId xmlns:p14="http://schemas.microsoft.com/office/powerpoint/2010/main" val="1531382573"/>
      </p:ext>
    </p:extLst>
  </p:cSld>
  <p:clrMap bg1="lt1" tx1="dk1" bg2="lt2" tx2="dk2" accent1="accent1" accent2="accent2" accent3="accent3" accent4="accent4" accent5="accent5" accent6="accent6" hlink="hlink" folHlink="folHlink"/>
  <p:notesStyle>
    <a:lvl1pPr marL="0" algn="l" defTabSz="684163" rtl="0" eaLnBrk="1" latinLnBrk="1" hangingPunct="1">
      <a:defRPr sz="898" kern="1200">
        <a:solidFill>
          <a:schemeClr val="tx1"/>
        </a:solidFill>
        <a:latin typeface="+mn-lt"/>
        <a:ea typeface="+mn-ea"/>
        <a:cs typeface="+mn-cs"/>
      </a:defRPr>
    </a:lvl1pPr>
    <a:lvl2pPr marL="342082" algn="l" defTabSz="684163" rtl="0" eaLnBrk="1" latinLnBrk="1" hangingPunct="1">
      <a:defRPr sz="898" kern="1200">
        <a:solidFill>
          <a:schemeClr val="tx1"/>
        </a:solidFill>
        <a:latin typeface="+mn-lt"/>
        <a:ea typeface="+mn-ea"/>
        <a:cs typeface="+mn-cs"/>
      </a:defRPr>
    </a:lvl2pPr>
    <a:lvl3pPr marL="684163" algn="l" defTabSz="684163" rtl="0" eaLnBrk="1" latinLnBrk="1" hangingPunct="1">
      <a:defRPr sz="898" kern="1200">
        <a:solidFill>
          <a:schemeClr val="tx1"/>
        </a:solidFill>
        <a:latin typeface="+mn-lt"/>
        <a:ea typeface="+mn-ea"/>
        <a:cs typeface="+mn-cs"/>
      </a:defRPr>
    </a:lvl3pPr>
    <a:lvl4pPr marL="1026243" algn="l" defTabSz="684163" rtl="0" eaLnBrk="1" latinLnBrk="1" hangingPunct="1">
      <a:defRPr sz="898" kern="1200">
        <a:solidFill>
          <a:schemeClr val="tx1"/>
        </a:solidFill>
        <a:latin typeface="+mn-lt"/>
        <a:ea typeface="+mn-ea"/>
        <a:cs typeface="+mn-cs"/>
      </a:defRPr>
    </a:lvl4pPr>
    <a:lvl5pPr marL="1368325" algn="l" defTabSz="684163" rtl="0" eaLnBrk="1" latinLnBrk="1" hangingPunct="1">
      <a:defRPr sz="898" kern="1200">
        <a:solidFill>
          <a:schemeClr val="tx1"/>
        </a:solidFill>
        <a:latin typeface="+mn-lt"/>
        <a:ea typeface="+mn-ea"/>
        <a:cs typeface="+mn-cs"/>
      </a:defRPr>
    </a:lvl5pPr>
    <a:lvl6pPr marL="1710406" algn="l" defTabSz="684163" rtl="0" eaLnBrk="1" latinLnBrk="1" hangingPunct="1">
      <a:defRPr sz="898" kern="1200">
        <a:solidFill>
          <a:schemeClr val="tx1"/>
        </a:solidFill>
        <a:latin typeface="+mn-lt"/>
        <a:ea typeface="+mn-ea"/>
        <a:cs typeface="+mn-cs"/>
      </a:defRPr>
    </a:lvl6pPr>
    <a:lvl7pPr marL="2052487" algn="l" defTabSz="684163" rtl="0" eaLnBrk="1" latinLnBrk="1" hangingPunct="1">
      <a:defRPr sz="898" kern="1200">
        <a:solidFill>
          <a:schemeClr val="tx1"/>
        </a:solidFill>
        <a:latin typeface="+mn-lt"/>
        <a:ea typeface="+mn-ea"/>
        <a:cs typeface="+mn-cs"/>
      </a:defRPr>
    </a:lvl7pPr>
    <a:lvl8pPr marL="2394568" algn="l" defTabSz="684163" rtl="0" eaLnBrk="1" latinLnBrk="1" hangingPunct="1">
      <a:defRPr sz="898" kern="1200">
        <a:solidFill>
          <a:schemeClr val="tx1"/>
        </a:solidFill>
        <a:latin typeface="+mn-lt"/>
        <a:ea typeface="+mn-ea"/>
        <a:cs typeface="+mn-cs"/>
      </a:defRPr>
    </a:lvl8pPr>
    <a:lvl9pPr marL="2736649" algn="l" defTabSz="684163" rtl="0" eaLnBrk="1" latinLnBrk="1" hangingPunct="1">
      <a:defRPr sz="89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38150" y="1233488"/>
            <a:ext cx="5921375" cy="33321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964762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38150" y="1233488"/>
            <a:ext cx="5921375" cy="33321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4192099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38150" y="1233488"/>
            <a:ext cx="5921375" cy="33321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316936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38150" y="1233488"/>
            <a:ext cx="5921375" cy="33321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307588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38150" y="1233488"/>
            <a:ext cx="5921375" cy="33321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279692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38150" y="1233488"/>
            <a:ext cx="5921375" cy="333216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96712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38150" y="1233488"/>
            <a:ext cx="5921375" cy="333216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06A46BEA-6CB7-43AE-8DD2-E849C3095475}" type="slidenum">
              <a:rPr kumimoji="0" lang="ko-KR" altLang="en-US" sz="1200" b="0" i="0" u="none" strike="noStrike" kern="1200" cap="none" spc="0" normalizeH="0" baseline="0" noProof="0" smtClean="0">
                <a:ln>
                  <a:noFill/>
                </a:ln>
                <a:solidFill>
                  <a:prstClr val="black"/>
                </a:solidFill>
                <a:effectLst/>
                <a:uLnTx/>
                <a:uFillTx/>
                <a:latin typeface="KoPub돋움체 Medium" panose="00000600000000000000" pitchFamily="2" charset="-127"/>
                <a:ea typeface="KoPub돋움체 Medium" panose="00000600000000000000" pitchFamily="2"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16</a:t>
            </a:fld>
            <a:endParaRPr kumimoji="0" lang="ko-KR" altLang="en-US" sz="1200" b="0" i="0" u="none" strike="noStrike" kern="1200" cap="none" spc="0" normalizeH="0" baseline="0" noProof="0" dirty="0">
              <a:ln>
                <a:noFill/>
              </a:ln>
              <a:solidFill>
                <a:prstClr val="black"/>
              </a:solidFill>
              <a:effectLst/>
              <a:uLnTx/>
              <a:uFillTx/>
              <a:latin typeface="KoPub돋움체 Medium" panose="00000600000000000000" pitchFamily="2" charset="-127"/>
              <a:ea typeface="KoPub돋움체 Medium" panose="00000600000000000000" pitchFamily="2" charset="-127"/>
              <a:cs typeface="+mn-cs"/>
            </a:endParaRPr>
          </a:p>
        </p:txBody>
      </p:sp>
    </p:spTree>
    <p:extLst>
      <p:ext uri="{BB962C8B-B14F-4D97-AF65-F5344CB8AC3E}">
        <p14:creationId xmlns:p14="http://schemas.microsoft.com/office/powerpoint/2010/main" val="26876530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kpmg.com/socialmedia" TargetMode="External"/><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본문1">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A5C95DAD-1CEF-45BE-BD29-6466D2F091D8}"/>
              </a:ext>
            </a:extLst>
          </p:cNvPr>
          <p:cNvSpPr>
            <a:spLocks noGrp="1"/>
          </p:cNvSpPr>
          <p:nvPr>
            <p:ph type="title" hasCustomPrompt="1"/>
          </p:nvPr>
        </p:nvSpPr>
        <p:spPr>
          <a:xfrm>
            <a:off x="471991" y="429049"/>
            <a:ext cx="8614357" cy="473976"/>
          </a:xfrm>
          <a:prstGeom prst="rect">
            <a:avLst/>
          </a:prstGeom>
        </p:spPr>
        <p:txBody>
          <a:bodyPr wrap="square" lIns="0" tIns="0" rIns="0" bIns="0">
            <a:spAutoFit/>
          </a:bodyPr>
          <a:lstStyle>
            <a:lvl1pPr>
              <a:defRPr sz="4400">
                <a:ln>
                  <a:solidFill>
                    <a:schemeClr val="accent6">
                      <a:alpha val="0"/>
                    </a:schemeClr>
                  </a:solidFill>
                </a:ln>
                <a:latin typeface="KPMG Bold" panose="020B0803030202040204" pitchFamily="34" charset="0"/>
                <a:ea typeface="+mj-ea"/>
              </a:defRPr>
            </a:lvl1pPr>
          </a:lstStyle>
          <a:p>
            <a:r>
              <a:rPr lang="en-US" altLang="ko-KR"/>
              <a:t>Text</a:t>
            </a:r>
            <a:r>
              <a:rPr lang="ko-KR" altLang="en-US"/>
              <a:t> </a:t>
            </a:r>
            <a:r>
              <a:rPr lang="en-US" altLang="ko-KR"/>
              <a:t>here</a:t>
            </a:r>
            <a:endParaRPr lang="ko-KR" altLang="en-US"/>
          </a:p>
        </p:txBody>
      </p:sp>
      <p:sp>
        <p:nvSpPr>
          <p:cNvPr id="5" name="직사각형 4">
            <a:extLst>
              <a:ext uri="{FF2B5EF4-FFF2-40B4-BE49-F238E27FC236}">
                <a16:creationId xmlns:a16="http://schemas.microsoft.com/office/drawing/2014/main" id="{1944877E-2C1C-475F-8522-E4ABB8C9E5C9}"/>
              </a:ext>
            </a:extLst>
          </p:cNvPr>
          <p:cNvSpPr/>
          <p:nvPr userDrawn="1"/>
        </p:nvSpPr>
        <p:spPr>
          <a:xfrm>
            <a:off x="0" y="4813301"/>
            <a:ext cx="9558338" cy="563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a:solidFill>
                <a:schemeClr val="bg1"/>
              </a:solidFill>
            </a:endParaRPr>
          </a:p>
        </p:txBody>
      </p:sp>
      <p:sp>
        <p:nvSpPr>
          <p:cNvPr id="2" name="Shape 8">
            <a:extLst>
              <a:ext uri="{FF2B5EF4-FFF2-40B4-BE49-F238E27FC236}">
                <a16:creationId xmlns:a16="http://schemas.microsoft.com/office/drawing/2014/main" id="{85F448BC-DFD8-4673-1ABA-07A065177350}"/>
              </a:ext>
            </a:extLst>
          </p:cNvPr>
          <p:cNvSpPr txBox="1">
            <a:spLocks/>
          </p:cNvSpPr>
          <p:nvPr userDrawn="1"/>
        </p:nvSpPr>
        <p:spPr>
          <a:xfrm>
            <a:off x="8852575" y="5037669"/>
            <a:ext cx="233975" cy="117143"/>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724" smtClean="0">
                <a:ln>
                  <a:solidFill>
                    <a:srgbClr val="0091DA">
                      <a:alpha val="0"/>
                    </a:srgbClr>
                  </a:solidFill>
                </a:ln>
                <a:solidFill>
                  <a:schemeClr val="accent2"/>
                </a:solidFill>
                <a:latin typeface="+mn-lt"/>
                <a:ea typeface="Arial"/>
                <a:cs typeface="Arial" panose="020B0604020202020204" pitchFamily="34" charset="0"/>
              </a:rPr>
              <a:pPr algn="r"/>
              <a:t>‹#›</a:t>
            </a:fld>
            <a:endParaRPr lang="en-GB" sz="724" dirty="0">
              <a:ln>
                <a:solidFill>
                  <a:srgbClr val="0091DA">
                    <a:alpha val="0"/>
                  </a:srgbClr>
                </a:solidFill>
              </a:ln>
              <a:solidFill>
                <a:schemeClr val="accent2"/>
              </a:solidFill>
              <a:latin typeface="+mn-lt"/>
              <a:ea typeface="Arial"/>
              <a:cs typeface="Arial" panose="020B0604020202020204" pitchFamily="34" charset="0"/>
            </a:endParaRPr>
          </a:p>
        </p:txBody>
      </p:sp>
      <p:cxnSp>
        <p:nvCxnSpPr>
          <p:cNvPr id="6" name="Straight Connector 15">
            <a:extLst>
              <a:ext uri="{FF2B5EF4-FFF2-40B4-BE49-F238E27FC236}">
                <a16:creationId xmlns:a16="http://schemas.microsoft.com/office/drawing/2014/main" id="{48A16D88-0F6B-DD5A-5042-CDC105CDDAEE}"/>
              </a:ext>
            </a:extLst>
          </p:cNvPr>
          <p:cNvCxnSpPr/>
          <p:nvPr userDrawn="1"/>
        </p:nvCxnSpPr>
        <p:spPr>
          <a:xfrm>
            <a:off x="8924355" y="5037669"/>
            <a:ext cx="0" cy="11714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8DB9C12-5950-DED4-F0AF-B301C730432D}"/>
              </a:ext>
              <a:ext uri="{C183D7F6-B498-43B3-948B-1728B52AA6E4}">
                <adec:decorative xmlns:adec="http://schemas.microsoft.com/office/drawing/2017/decorative" val="1"/>
              </a:ext>
            </a:extLst>
          </p:cNvPr>
          <p:cNvSpPr txBox="1"/>
          <p:nvPr userDrawn="1"/>
        </p:nvSpPr>
        <p:spPr>
          <a:xfrm>
            <a:off x="1267346" y="5023848"/>
            <a:ext cx="4176598" cy="13362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pPr lvl="0"/>
            <a:r>
              <a:rPr lang="en-US" sz="434" noProof="0" dirty="0">
                <a:ln>
                  <a:solidFill>
                    <a:srgbClr val="0091DA">
                      <a:alpha val="0"/>
                    </a:srgbClr>
                  </a:solidFill>
                </a:ln>
              </a:rPr>
              <a:t>© 2023 KPMG Samjong Accounting Corp., a Korea Limited Liability Company and a member firm of the KPMG global organization of independent member firms affiliated with KPMG International Limited, a private English company limited by guarantee. All rights reserved.</a:t>
            </a:r>
          </a:p>
        </p:txBody>
      </p:sp>
      <p:pic>
        <p:nvPicPr>
          <p:cNvPr id="8" name="그림 7">
            <a:extLst>
              <a:ext uri="{FF2B5EF4-FFF2-40B4-BE49-F238E27FC236}">
                <a16:creationId xmlns:a16="http://schemas.microsoft.com/office/drawing/2014/main" id="{8C163A1E-B7F2-BB24-297F-C48F3F93CFBD}"/>
              </a:ext>
            </a:extLst>
          </p:cNvPr>
          <p:cNvPicPr>
            <a:picLocks noChangeAspect="1"/>
          </p:cNvPicPr>
          <p:nvPr userDrawn="1"/>
        </p:nvPicPr>
        <p:blipFill>
          <a:blip r:embed="rId2"/>
          <a:stretch>
            <a:fillRect/>
          </a:stretch>
        </p:blipFill>
        <p:spPr>
          <a:xfrm>
            <a:off x="471788" y="5029514"/>
            <a:ext cx="606514" cy="136800"/>
          </a:xfrm>
          <a:prstGeom prst="rect">
            <a:avLst/>
          </a:prstGeom>
        </p:spPr>
      </p:pic>
    </p:spTree>
    <p:extLst>
      <p:ext uri="{BB962C8B-B14F-4D97-AF65-F5344CB8AC3E}">
        <p14:creationId xmlns:p14="http://schemas.microsoft.com/office/powerpoint/2010/main" val="1782334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ERI_목차">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97A0B22-7721-4DBF-B17E-928EDAFDF9AC}"/>
              </a:ext>
            </a:extLst>
          </p:cNvPr>
          <p:cNvPicPr>
            <a:picLocks noChangeAspect="1"/>
          </p:cNvPicPr>
          <p:nvPr userDrawn="1"/>
        </p:nvPicPr>
        <p:blipFill rotWithShape="1">
          <a:blip r:embed="rId2" cstate="hqprint">
            <a:duotone>
              <a:schemeClr val="accent5">
                <a:shade val="45000"/>
                <a:satMod val="135000"/>
              </a:schemeClr>
              <a:prstClr val="white"/>
            </a:duotone>
            <a:extLst>
              <a:ext uri="{28A0092B-C50C-407E-A947-70E740481C1C}">
                <a14:useLocalDpi xmlns:a14="http://schemas.microsoft.com/office/drawing/2010/main"/>
              </a:ext>
            </a:extLst>
          </a:blip>
          <a:srcRect t="7188" b="303"/>
          <a:stretch/>
        </p:blipFill>
        <p:spPr>
          <a:xfrm flipH="1">
            <a:off x="-1" y="1"/>
            <a:ext cx="9558338" cy="5376862"/>
          </a:xfrm>
          <a:prstGeom prst="rect">
            <a:avLst/>
          </a:prstGeom>
        </p:spPr>
      </p:pic>
    </p:spTree>
    <p:extLst>
      <p:ext uri="{BB962C8B-B14F-4D97-AF65-F5344CB8AC3E}">
        <p14:creationId xmlns:p14="http://schemas.microsoft.com/office/powerpoint/2010/main" val="442965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ERI_본문">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A5C95DAD-1CEF-45BE-BD29-6466D2F091D8}"/>
              </a:ext>
            </a:extLst>
          </p:cNvPr>
          <p:cNvSpPr>
            <a:spLocks noGrp="1"/>
          </p:cNvSpPr>
          <p:nvPr>
            <p:ph type="title" hasCustomPrompt="1"/>
          </p:nvPr>
        </p:nvSpPr>
        <p:spPr>
          <a:xfrm>
            <a:off x="471991" y="575159"/>
            <a:ext cx="8614357" cy="344710"/>
          </a:xfrm>
          <a:prstGeom prst="rect">
            <a:avLst/>
          </a:prstGeom>
        </p:spPr>
        <p:txBody>
          <a:bodyPr wrap="square" lIns="0" tIns="0" rIns="0" bIns="0">
            <a:spAutoFit/>
          </a:bodyPr>
          <a:lstStyle>
            <a:lvl1pPr>
              <a:lnSpc>
                <a:spcPct val="70000"/>
              </a:lnSpc>
              <a:spcAft>
                <a:spcPts val="2000"/>
              </a:spcAft>
              <a:defRPr sz="3200">
                <a:ln>
                  <a:solidFill>
                    <a:schemeClr val="accent6">
                      <a:alpha val="0"/>
                    </a:schemeClr>
                  </a:solidFill>
                </a:ln>
                <a:latin typeface="KPMG Bold" panose="020B0803030202040204" pitchFamily="34" charset="0"/>
                <a:ea typeface="+mj-ea"/>
              </a:defRPr>
            </a:lvl1pPr>
          </a:lstStyle>
          <a:p>
            <a:r>
              <a:rPr lang="en-US" altLang="ko-KR"/>
              <a:t>Text</a:t>
            </a:r>
            <a:r>
              <a:rPr lang="ko-KR" altLang="en-US"/>
              <a:t> </a:t>
            </a:r>
            <a:r>
              <a:rPr lang="en-US" altLang="ko-KR"/>
              <a:t>here</a:t>
            </a:r>
            <a:endParaRPr lang="ko-KR" altLang="en-US"/>
          </a:p>
        </p:txBody>
      </p:sp>
      <p:sp>
        <p:nvSpPr>
          <p:cNvPr id="3" name="텍스트 개체 틀 2">
            <a:extLst>
              <a:ext uri="{FF2B5EF4-FFF2-40B4-BE49-F238E27FC236}">
                <a16:creationId xmlns:a16="http://schemas.microsoft.com/office/drawing/2014/main" id="{051B201B-1A6E-4EC0-8A3A-885F811B6B9B}"/>
              </a:ext>
            </a:extLst>
          </p:cNvPr>
          <p:cNvSpPr>
            <a:spLocks noGrp="1"/>
          </p:cNvSpPr>
          <p:nvPr>
            <p:ph type="body" sz="quarter" idx="10" hasCustomPrompt="1"/>
          </p:nvPr>
        </p:nvSpPr>
        <p:spPr>
          <a:xfrm>
            <a:off x="471992" y="313829"/>
            <a:ext cx="8614357" cy="138499"/>
          </a:xfrm>
          <a:prstGeom prst="rect">
            <a:avLst/>
          </a:prstGeom>
        </p:spPr>
        <p:txBody>
          <a:bodyPr lIns="0" tIns="0" rIns="0" bIns="0">
            <a:spAutoFit/>
          </a:bodyPr>
          <a:lstStyle>
            <a:lvl1pPr>
              <a:defRPr sz="900" b="0" spc="-50" baseline="0">
                <a:ln>
                  <a:solidFill>
                    <a:schemeClr val="accent3">
                      <a:alpha val="0"/>
                    </a:schemeClr>
                  </a:solidFill>
                </a:ln>
              </a:defRPr>
            </a:lvl1pPr>
          </a:lstStyle>
          <a:p>
            <a:pPr lvl="0"/>
            <a:r>
              <a:rPr lang="en-US" altLang="ko-KR"/>
              <a:t>Text here</a:t>
            </a:r>
            <a:endParaRPr lang="ko-KR" altLang="en-US"/>
          </a:p>
        </p:txBody>
      </p:sp>
    </p:spTree>
    <p:extLst>
      <p:ext uri="{BB962C8B-B14F-4D97-AF65-F5344CB8AC3E}">
        <p14:creationId xmlns:p14="http://schemas.microsoft.com/office/powerpoint/2010/main" val="2104099962"/>
      </p:ext>
    </p:extLst>
  </p:cSld>
  <p:clrMapOvr>
    <a:masterClrMapping/>
  </p:clrMapOvr>
  <p:extLst>
    <p:ext uri="{DCECCB84-F9BA-43D5-87BE-67443E8EF086}">
      <p15:sldGuideLst xmlns:p15="http://schemas.microsoft.com/office/powerpoint/2012/main">
        <p15:guide id="1" orient="horz" pos="65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RI_본문3">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2CAE7082-F535-41E4-9C56-D7D3D05E0809}"/>
              </a:ext>
            </a:extLst>
          </p:cNvPr>
          <p:cNvSpPr/>
          <p:nvPr userDrawn="1"/>
        </p:nvSpPr>
        <p:spPr>
          <a:xfrm>
            <a:off x="0" y="1"/>
            <a:ext cx="9558338" cy="5385469"/>
          </a:xfrm>
          <a:prstGeom prst="rect">
            <a:avLst/>
          </a:prstGeom>
          <a:gradFill>
            <a:gsLst>
              <a:gs pos="6100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684163" rtl="0" eaLnBrk="1" fontAlgn="auto" latinLnBrk="0"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dirty="0">
              <a:ln>
                <a:noFill/>
              </a:ln>
              <a:solidFill>
                <a:prstClr val="white"/>
              </a:solidFill>
              <a:effectLst/>
              <a:uLnTx/>
              <a:uFillTx/>
              <a:latin typeface="Arial"/>
              <a:ea typeface="+mn-ea"/>
              <a:cs typeface="+mn-cs"/>
            </a:endParaRPr>
          </a:p>
        </p:txBody>
      </p:sp>
      <p:sp>
        <p:nvSpPr>
          <p:cNvPr id="4" name="제목 3">
            <a:extLst>
              <a:ext uri="{FF2B5EF4-FFF2-40B4-BE49-F238E27FC236}">
                <a16:creationId xmlns:a16="http://schemas.microsoft.com/office/drawing/2014/main" id="{A5C95DAD-1CEF-45BE-BD29-6466D2F091D8}"/>
              </a:ext>
            </a:extLst>
          </p:cNvPr>
          <p:cNvSpPr>
            <a:spLocks noGrp="1"/>
          </p:cNvSpPr>
          <p:nvPr>
            <p:ph type="title" hasCustomPrompt="1"/>
          </p:nvPr>
        </p:nvSpPr>
        <p:spPr>
          <a:xfrm>
            <a:off x="471991" y="488982"/>
            <a:ext cx="8614357" cy="430887"/>
          </a:xfrm>
          <a:prstGeom prst="rect">
            <a:avLst/>
          </a:prstGeom>
        </p:spPr>
        <p:txBody>
          <a:bodyPr wrap="square" lIns="0" tIns="0" rIns="0" bIns="0" anchor="b">
            <a:spAutoFit/>
          </a:bodyPr>
          <a:lstStyle>
            <a:lvl1pPr>
              <a:lnSpc>
                <a:spcPct val="70000"/>
              </a:lnSpc>
              <a:spcAft>
                <a:spcPts val="2000"/>
              </a:spcAft>
              <a:defRPr sz="4000">
                <a:ln>
                  <a:solidFill>
                    <a:schemeClr val="accent6">
                      <a:alpha val="0"/>
                    </a:schemeClr>
                  </a:solidFill>
                </a:ln>
                <a:solidFill>
                  <a:schemeClr val="bg1"/>
                </a:solidFill>
                <a:latin typeface="KPMG Bold" panose="020B0803030202040204" pitchFamily="34" charset="0"/>
                <a:ea typeface="+mj-ea"/>
              </a:defRPr>
            </a:lvl1pPr>
          </a:lstStyle>
          <a:p>
            <a:r>
              <a:rPr lang="en-US" altLang="ko-KR"/>
              <a:t>Text</a:t>
            </a:r>
            <a:r>
              <a:rPr lang="ko-KR" altLang="en-US"/>
              <a:t> </a:t>
            </a:r>
            <a:r>
              <a:rPr lang="en-US" altLang="ko-KR"/>
              <a:t>here</a:t>
            </a:r>
            <a:endParaRPr lang="ko-KR" altLang="en-US"/>
          </a:p>
        </p:txBody>
      </p:sp>
      <p:sp>
        <p:nvSpPr>
          <p:cNvPr id="7" name="Shape 8">
            <a:extLst>
              <a:ext uri="{FF2B5EF4-FFF2-40B4-BE49-F238E27FC236}">
                <a16:creationId xmlns:a16="http://schemas.microsoft.com/office/drawing/2014/main" id="{30D4F034-DBF9-4837-A862-D594E9BE9F07}"/>
              </a:ext>
            </a:extLst>
          </p:cNvPr>
          <p:cNvSpPr txBox="1">
            <a:spLocks/>
          </p:cNvSpPr>
          <p:nvPr userDrawn="1"/>
        </p:nvSpPr>
        <p:spPr>
          <a:xfrm>
            <a:off x="8852575" y="5037669"/>
            <a:ext cx="233975" cy="117143"/>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GB" sz="724" b="0" i="0" u="none" strike="noStrike" kern="1200" cap="none" spc="0" normalizeH="0" baseline="0" noProof="0" smtClean="0">
                <a:ln>
                  <a:solidFill>
                    <a:srgbClr val="0091DA">
                      <a:alpha val="0"/>
                    </a:srgbClr>
                  </a:solidFill>
                </a:ln>
                <a:solidFill>
                  <a:prstClr val="white"/>
                </a:solidFill>
                <a:effectLst/>
                <a:uLnTx/>
                <a:uFillTx/>
                <a:latin typeface="Arial"/>
                <a:ea typeface="Arial"/>
                <a:cs typeface="Arial" panose="020B0604020202020204" pitchFamily="34" charset="0"/>
                <a:sym typeface="Arial"/>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GB" sz="724" b="0" i="0" u="none" strike="noStrike" kern="1200" cap="none" spc="0" normalizeH="0" baseline="0" noProof="0" dirty="0">
              <a:ln>
                <a:solidFill>
                  <a:srgbClr val="0091DA">
                    <a:alpha val="0"/>
                  </a:srgbClr>
                </a:solidFill>
              </a:ln>
              <a:solidFill>
                <a:prstClr val="white"/>
              </a:solidFill>
              <a:effectLst/>
              <a:uLnTx/>
              <a:uFillTx/>
              <a:latin typeface="Arial"/>
              <a:ea typeface="Arial"/>
              <a:cs typeface="Arial" panose="020B0604020202020204" pitchFamily="34" charset="0"/>
              <a:sym typeface="Arial"/>
            </a:endParaRPr>
          </a:p>
        </p:txBody>
      </p:sp>
      <p:cxnSp>
        <p:nvCxnSpPr>
          <p:cNvPr id="9" name="Straight Connector 15">
            <a:extLst>
              <a:ext uri="{FF2B5EF4-FFF2-40B4-BE49-F238E27FC236}">
                <a16:creationId xmlns:a16="http://schemas.microsoft.com/office/drawing/2014/main" id="{5706B405-1B5E-4ACC-8FC7-F35367330E33}"/>
              </a:ext>
            </a:extLst>
          </p:cNvPr>
          <p:cNvCxnSpPr/>
          <p:nvPr userDrawn="1"/>
        </p:nvCxnSpPr>
        <p:spPr>
          <a:xfrm>
            <a:off x="8835147" y="5037669"/>
            <a:ext cx="0" cy="117143"/>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740523E-266B-41D0-B4D5-59FD10DC73FC}"/>
              </a:ext>
              <a:ext uri="{C183D7F6-B498-43B3-948B-1728B52AA6E4}">
                <adec:decorative xmlns:adec="http://schemas.microsoft.com/office/drawing/2017/decorative" val="1"/>
              </a:ext>
            </a:extLst>
          </p:cNvPr>
          <p:cNvSpPr txBox="1"/>
          <p:nvPr userDrawn="1"/>
        </p:nvSpPr>
        <p:spPr>
          <a:xfrm>
            <a:off x="1580985" y="5023848"/>
            <a:ext cx="4932888" cy="13362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pPr marL="0" marR="0" lvl="0" indent="0" algn="l" defTabSz="684163" rtl="0" eaLnBrk="1" fontAlgn="auto" latinLnBrk="0" hangingPunct="1">
              <a:lnSpc>
                <a:spcPct val="100000"/>
              </a:lnSpc>
              <a:spcBef>
                <a:spcPts val="0"/>
              </a:spcBef>
              <a:spcAft>
                <a:spcPts val="0"/>
              </a:spcAft>
              <a:buClrTx/>
              <a:buSzTx/>
              <a:buFontTx/>
              <a:buNone/>
              <a:tabLst/>
              <a:defRPr/>
            </a:pPr>
            <a:r>
              <a:rPr kumimoji="0" lang="en-US" sz="434" b="0" i="0" u="none" strike="noStrike" kern="1200" cap="none" spc="0" normalizeH="0" baseline="0" noProof="0" dirty="0">
                <a:ln>
                  <a:solidFill>
                    <a:srgbClr val="0091DA">
                      <a:alpha val="0"/>
                    </a:srgbClr>
                  </a:solidFill>
                </a:ln>
                <a:solidFill>
                  <a:prstClr val="white"/>
                </a:solidFill>
                <a:effectLst/>
                <a:uLnTx/>
                <a:uFillTx/>
                <a:latin typeface="Arial"/>
                <a:ea typeface="+mn-ea"/>
                <a:cs typeface="+mn-cs"/>
              </a:rPr>
              <a:t>© 2022 KPMG Samjong Accounting Corp., a Korea Limited Liability Company and a member firm of the KPMG global organization of independent member firms affiliated with KPMG International Limited, a private English company limited by guarantee. All rights reserved.</a:t>
            </a:r>
          </a:p>
        </p:txBody>
      </p:sp>
      <p:pic>
        <p:nvPicPr>
          <p:cNvPr id="11" name="그림 10">
            <a:extLst>
              <a:ext uri="{FF2B5EF4-FFF2-40B4-BE49-F238E27FC236}">
                <a16:creationId xmlns:a16="http://schemas.microsoft.com/office/drawing/2014/main" id="{AE7DDE72-50DF-49BA-97FB-A365E96BCDB0}"/>
              </a:ext>
            </a:extLst>
          </p:cNvPr>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471788" y="5029514"/>
            <a:ext cx="808641" cy="136800"/>
          </a:xfrm>
          <a:prstGeom prst="rect">
            <a:avLst/>
          </a:prstGeom>
        </p:spPr>
      </p:pic>
    </p:spTree>
    <p:extLst>
      <p:ext uri="{BB962C8B-B14F-4D97-AF65-F5344CB8AC3E}">
        <p14:creationId xmlns:p14="http://schemas.microsoft.com/office/powerpoint/2010/main" val="4039061042"/>
      </p:ext>
    </p:extLst>
  </p:cSld>
  <p:clrMapOvr>
    <a:masterClrMapping/>
  </p:clrMapOvr>
  <p:extLst>
    <p:ext uri="{DCECCB84-F9BA-43D5-87BE-67443E8EF086}">
      <p15:sldGuideLst xmlns:p15="http://schemas.microsoft.com/office/powerpoint/2012/main">
        <p15:guide id="1" orient="horz" pos="7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ITLE SLIDE 1 - Right light vertical imag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768953" y="1095444"/>
            <a:ext cx="5159493" cy="2751938"/>
          </a:xfrm>
        </p:spPr>
        <p:txBody>
          <a:bodyPr anchor="t" anchorCtr="0"/>
          <a:lstStyle>
            <a:lvl1pPr algn="l">
              <a:defRPr sz="8624" baseline="0">
                <a:solidFill>
                  <a:schemeClr val="bg1"/>
                </a:solidFill>
              </a:defRPr>
            </a:lvl1pPr>
          </a:lstStyle>
          <a:p>
            <a:r>
              <a:rPr lang="en-GB"/>
              <a:t>Title slide 1</a:t>
            </a:r>
            <a:br>
              <a:rPr lang="en-GB"/>
            </a:br>
            <a:r>
              <a:rPr lang="en-GB"/>
              <a:t>light right vertical image</a:t>
            </a:r>
            <a:endParaRPr lang="en-US"/>
          </a:p>
        </p:txBody>
      </p:sp>
      <p:sp>
        <p:nvSpPr>
          <p:cNvPr id="16" name="Freeform 19"/>
          <p:cNvSpPr>
            <a:spLocks noChangeAspect="1" noEditPoints="1"/>
          </p:cNvSpPr>
          <p:nvPr userDrawn="1"/>
        </p:nvSpPr>
        <p:spPr bwMode="auto">
          <a:xfrm>
            <a:off x="784083" y="411170"/>
            <a:ext cx="846037" cy="34470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71688" tIns="35844" rIns="71688" bIns="35844" numCol="1" anchor="t" anchorCtr="0" compatLnSpc="1">
            <a:prstTxWarp prst="textNoShape">
              <a:avLst/>
            </a:prstTxWarp>
          </a:bodyPr>
          <a:lstStyle/>
          <a:p>
            <a:endParaRPr lang="en-GB" sz="1056" dirty="0"/>
          </a:p>
        </p:txBody>
      </p:sp>
      <p:sp>
        <p:nvSpPr>
          <p:cNvPr id="6" name="Text Placeholder 3"/>
          <p:cNvSpPr>
            <a:spLocks noGrp="1"/>
          </p:cNvSpPr>
          <p:nvPr>
            <p:ph type="body" sz="quarter" idx="11"/>
          </p:nvPr>
        </p:nvSpPr>
        <p:spPr>
          <a:xfrm>
            <a:off x="799997" y="4226616"/>
            <a:ext cx="5128448" cy="169350"/>
          </a:xfrm>
        </p:spPr>
        <p:txBody>
          <a:bodyPr/>
          <a:lstStyle>
            <a:lvl1pPr>
              <a:defRPr sz="862">
                <a:solidFill>
                  <a:schemeClr val="bg1"/>
                </a:solidFill>
              </a:defRPr>
            </a:lvl1pPr>
            <a:lvl2pPr>
              <a:defRPr sz="862">
                <a:solidFill>
                  <a:schemeClr val="bg1"/>
                </a:solidFill>
              </a:defRPr>
            </a:lvl2pPr>
            <a:lvl3pPr>
              <a:buClr>
                <a:schemeClr val="bg1"/>
              </a:buClr>
              <a:defRPr sz="862">
                <a:solidFill>
                  <a:schemeClr val="bg1"/>
                </a:solidFill>
              </a:defRPr>
            </a:lvl3pPr>
            <a:lvl4pPr>
              <a:buClr>
                <a:schemeClr val="bg1"/>
              </a:buClr>
              <a:defRPr sz="862">
                <a:solidFill>
                  <a:schemeClr val="bg1"/>
                </a:solidFill>
              </a:defRPr>
            </a:lvl4pPr>
            <a:lvl5pPr>
              <a:buClr>
                <a:schemeClr val="bg1"/>
              </a:buClr>
              <a:defRPr sz="862">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3117843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본문2">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A5C95DAD-1CEF-45BE-BD29-6466D2F091D8}"/>
              </a:ext>
            </a:extLst>
          </p:cNvPr>
          <p:cNvSpPr>
            <a:spLocks noGrp="1"/>
          </p:cNvSpPr>
          <p:nvPr>
            <p:ph type="title" hasCustomPrompt="1"/>
          </p:nvPr>
        </p:nvSpPr>
        <p:spPr>
          <a:xfrm>
            <a:off x="471991" y="429049"/>
            <a:ext cx="8614357" cy="473976"/>
          </a:xfrm>
          <a:prstGeom prst="rect">
            <a:avLst/>
          </a:prstGeom>
        </p:spPr>
        <p:txBody>
          <a:bodyPr wrap="square" lIns="0" tIns="0" rIns="0" bIns="0">
            <a:spAutoFit/>
          </a:bodyPr>
          <a:lstStyle>
            <a:lvl1pPr>
              <a:defRPr sz="4400">
                <a:ln>
                  <a:solidFill>
                    <a:schemeClr val="accent6">
                      <a:alpha val="0"/>
                    </a:schemeClr>
                  </a:solidFill>
                </a:ln>
                <a:latin typeface="KPMG Bold" panose="020B0803030202040204" pitchFamily="34" charset="0"/>
                <a:ea typeface="+mj-ea"/>
              </a:defRPr>
            </a:lvl1pPr>
          </a:lstStyle>
          <a:p>
            <a:r>
              <a:rPr lang="en-US" altLang="ko-KR"/>
              <a:t>Text</a:t>
            </a:r>
            <a:r>
              <a:rPr lang="ko-KR" altLang="en-US"/>
              <a:t> </a:t>
            </a:r>
            <a:r>
              <a:rPr lang="en-US" altLang="ko-KR"/>
              <a:t>here</a:t>
            </a:r>
            <a:endParaRPr lang="ko-KR" altLang="en-US"/>
          </a:p>
        </p:txBody>
      </p:sp>
      <p:sp>
        <p:nvSpPr>
          <p:cNvPr id="5" name="직사각형 4">
            <a:extLst>
              <a:ext uri="{FF2B5EF4-FFF2-40B4-BE49-F238E27FC236}">
                <a16:creationId xmlns:a16="http://schemas.microsoft.com/office/drawing/2014/main" id="{1944877E-2C1C-475F-8522-E4ABB8C9E5C9}"/>
              </a:ext>
            </a:extLst>
          </p:cNvPr>
          <p:cNvSpPr/>
          <p:nvPr userDrawn="1"/>
        </p:nvSpPr>
        <p:spPr>
          <a:xfrm>
            <a:off x="0" y="4813301"/>
            <a:ext cx="9558338" cy="563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a:solidFill>
                <a:schemeClr val="bg1"/>
              </a:solidFill>
            </a:endParaRPr>
          </a:p>
        </p:txBody>
      </p:sp>
      <p:sp>
        <p:nvSpPr>
          <p:cNvPr id="8" name="텍스트 개체 틀 7">
            <a:extLst>
              <a:ext uri="{FF2B5EF4-FFF2-40B4-BE49-F238E27FC236}">
                <a16:creationId xmlns:a16="http://schemas.microsoft.com/office/drawing/2014/main" id="{1D5A1D7D-9FF8-45DF-AFA5-D97DDF809463}"/>
              </a:ext>
            </a:extLst>
          </p:cNvPr>
          <p:cNvSpPr>
            <a:spLocks noGrp="1"/>
          </p:cNvSpPr>
          <p:nvPr>
            <p:ph type="body" sz="quarter" idx="10" hasCustomPrompt="1"/>
          </p:nvPr>
        </p:nvSpPr>
        <p:spPr>
          <a:xfrm>
            <a:off x="471992" y="1024151"/>
            <a:ext cx="8614357" cy="203004"/>
          </a:xfrm>
          <a:prstGeom prst="rect">
            <a:avLst/>
          </a:prstGeom>
        </p:spPr>
        <p:txBody>
          <a:bodyPr lIns="0" tIns="0" rIns="0" bIns="0">
            <a:spAutoFit/>
          </a:bodyPr>
          <a:lstStyle>
            <a:lvl1pPr>
              <a:lnSpc>
                <a:spcPct val="110000"/>
              </a:lnSpc>
              <a:spcAft>
                <a:spcPts val="0"/>
              </a:spcAft>
              <a:defRPr sz="1300" b="0">
                <a:ln>
                  <a:solidFill>
                    <a:schemeClr val="accent6">
                      <a:alpha val="0"/>
                    </a:schemeClr>
                  </a:solidFill>
                </a:ln>
                <a:latin typeface="Arial" panose="020B0604020202020204" pitchFamily="34" charset="0"/>
                <a:cs typeface="Arial" panose="020B0604020202020204" pitchFamily="34" charset="0"/>
              </a:defRPr>
            </a:lvl1pPr>
          </a:lstStyle>
          <a:p>
            <a:pPr lvl="0"/>
            <a:r>
              <a:rPr lang="en-US" altLang="ko-KR"/>
              <a:t>Text</a:t>
            </a:r>
            <a:r>
              <a:rPr lang="ko-KR" altLang="en-US"/>
              <a:t> </a:t>
            </a:r>
            <a:r>
              <a:rPr lang="en-US" altLang="ko-KR"/>
              <a:t>here Text</a:t>
            </a:r>
            <a:r>
              <a:rPr lang="ko-KR" altLang="en-US"/>
              <a:t> </a:t>
            </a:r>
            <a:r>
              <a:rPr lang="en-US" altLang="ko-KR"/>
              <a:t>here</a:t>
            </a:r>
            <a:endParaRPr lang="ko-KR" altLang="en-US"/>
          </a:p>
        </p:txBody>
      </p:sp>
      <p:sp>
        <p:nvSpPr>
          <p:cNvPr id="2" name="Shape 8">
            <a:extLst>
              <a:ext uri="{FF2B5EF4-FFF2-40B4-BE49-F238E27FC236}">
                <a16:creationId xmlns:a16="http://schemas.microsoft.com/office/drawing/2014/main" id="{78B4AF32-E0A4-16C4-A6F4-9CCCBAFB7E23}"/>
              </a:ext>
            </a:extLst>
          </p:cNvPr>
          <p:cNvSpPr txBox="1">
            <a:spLocks/>
          </p:cNvSpPr>
          <p:nvPr userDrawn="1"/>
        </p:nvSpPr>
        <p:spPr>
          <a:xfrm>
            <a:off x="8852575" y="5037669"/>
            <a:ext cx="233975" cy="117143"/>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724" smtClean="0">
                <a:ln>
                  <a:solidFill>
                    <a:srgbClr val="0091DA">
                      <a:alpha val="0"/>
                    </a:srgbClr>
                  </a:solidFill>
                </a:ln>
                <a:solidFill>
                  <a:schemeClr val="accent2"/>
                </a:solidFill>
                <a:latin typeface="+mn-lt"/>
                <a:ea typeface="Arial"/>
                <a:cs typeface="Arial" panose="020B0604020202020204" pitchFamily="34" charset="0"/>
              </a:rPr>
              <a:pPr algn="r"/>
              <a:t>‹#›</a:t>
            </a:fld>
            <a:endParaRPr lang="en-GB" sz="724" dirty="0">
              <a:ln>
                <a:solidFill>
                  <a:srgbClr val="0091DA">
                    <a:alpha val="0"/>
                  </a:srgbClr>
                </a:solidFill>
              </a:ln>
              <a:solidFill>
                <a:schemeClr val="accent2"/>
              </a:solidFill>
              <a:latin typeface="+mn-lt"/>
              <a:ea typeface="Arial"/>
              <a:cs typeface="Arial" panose="020B0604020202020204" pitchFamily="34" charset="0"/>
            </a:endParaRPr>
          </a:p>
        </p:txBody>
      </p:sp>
      <p:cxnSp>
        <p:nvCxnSpPr>
          <p:cNvPr id="6" name="Straight Connector 15">
            <a:extLst>
              <a:ext uri="{FF2B5EF4-FFF2-40B4-BE49-F238E27FC236}">
                <a16:creationId xmlns:a16="http://schemas.microsoft.com/office/drawing/2014/main" id="{C788015F-BCB9-AEDA-7049-BC621E77D8A7}"/>
              </a:ext>
            </a:extLst>
          </p:cNvPr>
          <p:cNvCxnSpPr/>
          <p:nvPr userDrawn="1"/>
        </p:nvCxnSpPr>
        <p:spPr>
          <a:xfrm>
            <a:off x="8924355" y="5037669"/>
            <a:ext cx="0" cy="11714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6354A62-2680-ED85-3FD3-13263213FA22}"/>
              </a:ext>
              <a:ext uri="{C183D7F6-B498-43B3-948B-1728B52AA6E4}">
                <adec:decorative xmlns:adec="http://schemas.microsoft.com/office/drawing/2017/decorative" val="1"/>
              </a:ext>
            </a:extLst>
          </p:cNvPr>
          <p:cNvSpPr txBox="1"/>
          <p:nvPr userDrawn="1"/>
        </p:nvSpPr>
        <p:spPr>
          <a:xfrm>
            <a:off x="1267346" y="5023848"/>
            <a:ext cx="4176598" cy="13362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pPr lvl="0"/>
            <a:r>
              <a:rPr lang="en-US" sz="434" noProof="0" dirty="0">
                <a:ln>
                  <a:solidFill>
                    <a:srgbClr val="0091DA">
                      <a:alpha val="0"/>
                    </a:srgbClr>
                  </a:solidFill>
                </a:ln>
              </a:rPr>
              <a:t>© 2023 KPMG Samjong Accounting Corp., a Korea Limited Liability Company and a member firm of the KPMG global organization of independent member firms affiliated with KPMG International Limited, a private English company limited by guarantee. All rights reserved.</a:t>
            </a:r>
          </a:p>
        </p:txBody>
      </p:sp>
      <p:pic>
        <p:nvPicPr>
          <p:cNvPr id="9" name="그림 8">
            <a:extLst>
              <a:ext uri="{FF2B5EF4-FFF2-40B4-BE49-F238E27FC236}">
                <a16:creationId xmlns:a16="http://schemas.microsoft.com/office/drawing/2014/main" id="{F72A44D2-8932-4018-A308-FC54BA38C1E8}"/>
              </a:ext>
            </a:extLst>
          </p:cNvPr>
          <p:cNvPicPr>
            <a:picLocks noChangeAspect="1"/>
          </p:cNvPicPr>
          <p:nvPr userDrawn="1"/>
        </p:nvPicPr>
        <p:blipFill>
          <a:blip r:embed="rId2"/>
          <a:stretch>
            <a:fillRect/>
          </a:stretch>
        </p:blipFill>
        <p:spPr>
          <a:xfrm>
            <a:off x="471788" y="5029514"/>
            <a:ext cx="606514" cy="136800"/>
          </a:xfrm>
          <a:prstGeom prst="rect">
            <a:avLst/>
          </a:prstGeom>
        </p:spPr>
      </p:pic>
    </p:spTree>
    <p:extLst>
      <p:ext uri="{BB962C8B-B14F-4D97-AF65-F5344CB8AC3E}">
        <p14:creationId xmlns:p14="http://schemas.microsoft.com/office/powerpoint/2010/main" val="1795056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본문3">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A5C95DAD-1CEF-45BE-BD29-6466D2F091D8}"/>
              </a:ext>
            </a:extLst>
          </p:cNvPr>
          <p:cNvSpPr>
            <a:spLocks noGrp="1"/>
          </p:cNvSpPr>
          <p:nvPr>
            <p:ph type="title" hasCustomPrompt="1"/>
          </p:nvPr>
        </p:nvSpPr>
        <p:spPr>
          <a:xfrm>
            <a:off x="471991" y="429049"/>
            <a:ext cx="8614357" cy="387798"/>
          </a:xfrm>
          <a:prstGeom prst="rect">
            <a:avLst/>
          </a:prstGeom>
        </p:spPr>
        <p:txBody>
          <a:bodyPr wrap="square" lIns="0" tIns="0" rIns="0" bIns="0">
            <a:spAutoFit/>
          </a:bodyPr>
          <a:lstStyle>
            <a:lvl1pPr>
              <a:defRPr sz="3600">
                <a:ln>
                  <a:solidFill>
                    <a:schemeClr val="accent6">
                      <a:alpha val="0"/>
                    </a:schemeClr>
                  </a:solidFill>
                </a:ln>
                <a:latin typeface="KPMG Bold" panose="020B0803030202040204" pitchFamily="34" charset="0"/>
                <a:ea typeface="+mj-ea"/>
              </a:defRPr>
            </a:lvl1pPr>
          </a:lstStyle>
          <a:p>
            <a:r>
              <a:rPr lang="en-US" altLang="ko-KR"/>
              <a:t>Text</a:t>
            </a:r>
            <a:r>
              <a:rPr lang="ko-KR" altLang="en-US"/>
              <a:t> </a:t>
            </a:r>
            <a:r>
              <a:rPr lang="en-US" altLang="ko-KR"/>
              <a:t>here</a:t>
            </a:r>
            <a:endParaRPr lang="ko-KR" altLang="en-US"/>
          </a:p>
        </p:txBody>
      </p:sp>
    </p:spTree>
    <p:extLst>
      <p:ext uri="{BB962C8B-B14F-4D97-AF65-F5344CB8AC3E}">
        <p14:creationId xmlns:p14="http://schemas.microsoft.com/office/powerpoint/2010/main" val="11979751"/>
      </p:ext>
    </p:extLst>
  </p:cSld>
  <p:clrMapOvr>
    <a:masterClrMapping/>
  </p:clrMapOvr>
  <p:extLst>
    <p:ext uri="{DCECCB84-F9BA-43D5-87BE-67443E8EF086}">
      <p15:sldGuideLst xmlns:p15="http://schemas.microsoft.com/office/powerpoint/2012/main">
        <p15:guide id="1" orient="horz" pos="7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본문4">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A5C95DAD-1CEF-45BE-BD29-6466D2F091D8}"/>
              </a:ext>
            </a:extLst>
          </p:cNvPr>
          <p:cNvSpPr>
            <a:spLocks noGrp="1"/>
          </p:cNvSpPr>
          <p:nvPr>
            <p:ph type="title" hasCustomPrompt="1"/>
          </p:nvPr>
        </p:nvSpPr>
        <p:spPr>
          <a:xfrm>
            <a:off x="471991" y="429049"/>
            <a:ext cx="8614357" cy="387798"/>
          </a:xfrm>
          <a:prstGeom prst="rect">
            <a:avLst/>
          </a:prstGeom>
        </p:spPr>
        <p:txBody>
          <a:bodyPr wrap="square" lIns="0" tIns="0" rIns="0" bIns="0">
            <a:spAutoFit/>
          </a:bodyPr>
          <a:lstStyle>
            <a:lvl1pPr>
              <a:defRPr sz="3600">
                <a:ln>
                  <a:solidFill>
                    <a:schemeClr val="accent6">
                      <a:alpha val="0"/>
                    </a:schemeClr>
                  </a:solidFill>
                </a:ln>
                <a:latin typeface="KPMG Bold" panose="020B0803030202040204" pitchFamily="34" charset="0"/>
                <a:ea typeface="+mj-ea"/>
              </a:defRPr>
            </a:lvl1pPr>
          </a:lstStyle>
          <a:p>
            <a:r>
              <a:rPr lang="en-US" altLang="ko-KR"/>
              <a:t>Text</a:t>
            </a:r>
            <a:r>
              <a:rPr lang="ko-KR" altLang="en-US"/>
              <a:t> </a:t>
            </a:r>
            <a:r>
              <a:rPr lang="en-US" altLang="ko-KR"/>
              <a:t>here</a:t>
            </a:r>
            <a:endParaRPr lang="ko-KR" altLang="en-US"/>
          </a:p>
        </p:txBody>
      </p:sp>
      <p:sp>
        <p:nvSpPr>
          <p:cNvPr id="8" name="텍스트 개체 틀 7">
            <a:extLst>
              <a:ext uri="{FF2B5EF4-FFF2-40B4-BE49-F238E27FC236}">
                <a16:creationId xmlns:a16="http://schemas.microsoft.com/office/drawing/2014/main" id="{1D5A1D7D-9FF8-45DF-AFA5-D97DDF809463}"/>
              </a:ext>
            </a:extLst>
          </p:cNvPr>
          <p:cNvSpPr>
            <a:spLocks noGrp="1"/>
          </p:cNvSpPr>
          <p:nvPr>
            <p:ph type="body" sz="quarter" idx="10" hasCustomPrompt="1"/>
          </p:nvPr>
        </p:nvSpPr>
        <p:spPr>
          <a:xfrm>
            <a:off x="471992" y="966389"/>
            <a:ext cx="8614357" cy="203004"/>
          </a:xfrm>
          <a:prstGeom prst="rect">
            <a:avLst/>
          </a:prstGeom>
        </p:spPr>
        <p:txBody>
          <a:bodyPr lIns="0" tIns="0" rIns="0" bIns="0">
            <a:spAutoFit/>
          </a:bodyPr>
          <a:lstStyle>
            <a:lvl1pPr>
              <a:lnSpc>
                <a:spcPct val="110000"/>
              </a:lnSpc>
              <a:spcAft>
                <a:spcPts val="0"/>
              </a:spcAft>
              <a:defRPr sz="1300" b="0">
                <a:ln>
                  <a:solidFill>
                    <a:schemeClr val="accent6">
                      <a:alpha val="0"/>
                    </a:schemeClr>
                  </a:solidFill>
                </a:ln>
                <a:latin typeface="Arial" panose="020B0604020202020204" pitchFamily="34" charset="0"/>
                <a:cs typeface="Arial" panose="020B0604020202020204" pitchFamily="34" charset="0"/>
              </a:defRPr>
            </a:lvl1pPr>
          </a:lstStyle>
          <a:p>
            <a:pPr lvl="0"/>
            <a:r>
              <a:rPr lang="en-US" altLang="ko-KR"/>
              <a:t>Text</a:t>
            </a:r>
            <a:r>
              <a:rPr lang="ko-KR" altLang="en-US"/>
              <a:t> </a:t>
            </a:r>
            <a:r>
              <a:rPr lang="en-US" altLang="ko-KR"/>
              <a:t>here Text</a:t>
            </a:r>
            <a:r>
              <a:rPr lang="ko-KR" altLang="en-US"/>
              <a:t> </a:t>
            </a:r>
            <a:r>
              <a:rPr lang="en-US" altLang="ko-KR"/>
              <a:t>here</a:t>
            </a:r>
            <a:endParaRPr lang="ko-KR" altLang="en-US"/>
          </a:p>
        </p:txBody>
      </p:sp>
    </p:spTree>
    <p:extLst>
      <p:ext uri="{BB962C8B-B14F-4D97-AF65-F5344CB8AC3E}">
        <p14:creationId xmlns:p14="http://schemas.microsoft.com/office/powerpoint/2010/main" val="1613446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본문5">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A5C95DAD-1CEF-45BE-BD29-6466D2F091D8}"/>
              </a:ext>
            </a:extLst>
          </p:cNvPr>
          <p:cNvSpPr>
            <a:spLocks noGrp="1"/>
          </p:cNvSpPr>
          <p:nvPr>
            <p:ph type="title" hasCustomPrompt="1"/>
          </p:nvPr>
        </p:nvSpPr>
        <p:spPr>
          <a:xfrm>
            <a:off x="471991" y="429049"/>
            <a:ext cx="8614357" cy="473976"/>
          </a:xfrm>
          <a:prstGeom prst="rect">
            <a:avLst/>
          </a:prstGeom>
        </p:spPr>
        <p:txBody>
          <a:bodyPr wrap="square" lIns="0" tIns="0" rIns="0" bIns="0">
            <a:spAutoFit/>
          </a:bodyPr>
          <a:lstStyle>
            <a:lvl1pPr>
              <a:defRPr sz="4400">
                <a:ln>
                  <a:solidFill>
                    <a:schemeClr val="accent6">
                      <a:alpha val="0"/>
                    </a:schemeClr>
                  </a:solidFill>
                </a:ln>
                <a:latin typeface="KPMG Bold" panose="020B0803030202040204" pitchFamily="34" charset="0"/>
                <a:ea typeface="+mj-ea"/>
              </a:defRPr>
            </a:lvl1pPr>
          </a:lstStyle>
          <a:p>
            <a:r>
              <a:rPr lang="en-US" altLang="ko-KR"/>
              <a:t>Text</a:t>
            </a:r>
            <a:r>
              <a:rPr lang="ko-KR" altLang="en-US"/>
              <a:t> </a:t>
            </a:r>
            <a:r>
              <a:rPr lang="en-US" altLang="ko-KR"/>
              <a:t>here</a:t>
            </a:r>
            <a:endParaRPr lang="ko-KR" altLang="en-US"/>
          </a:p>
        </p:txBody>
      </p:sp>
    </p:spTree>
    <p:extLst>
      <p:ext uri="{BB962C8B-B14F-4D97-AF65-F5344CB8AC3E}">
        <p14:creationId xmlns:p14="http://schemas.microsoft.com/office/powerpoint/2010/main" val="2505698163"/>
      </p:ext>
    </p:extLst>
  </p:cSld>
  <p:clrMapOvr>
    <a:masterClrMapping/>
  </p:clrMapOvr>
  <p:extLst>
    <p:ext uri="{DCECCB84-F9BA-43D5-87BE-67443E8EF086}">
      <p15:sldGuideLst xmlns:p15="http://schemas.microsoft.com/office/powerpoint/2012/main">
        <p15:guide id="1" orient="horz" pos="7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본문6">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A5C95DAD-1CEF-45BE-BD29-6466D2F091D8}"/>
              </a:ext>
            </a:extLst>
          </p:cNvPr>
          <p:cNvSpPr>
            <a:spLocks noGrp="1"/>
          </p:cNvSpPr>
          <p:nvPr>
            <p:ph type="title" hasCustomPrompt="1"/>
          </p:nvPr>
        </p:nvSpPr>
        <p:spPr>
          <a:xfrm>
            <a:off x="471991" y="429049"/>
            <a:ext cx="8614357" cy="473976"/>
          </a:xfrm>
          <a:prstGeom prst="rect">
            <a:avLst/>
          </a:prstGeom>
        </p:spPr>
        <p:txBody>
          <a:bodyPr wrap="square" lIns="0" tIns="0" rIns="0" bIns="0">
            <a:spAutoFit/>
          </a:bodyPr>
          <a:lstStyle>
            <a:lvl1pPr>
              <a:defRPr sz="4400">
                <a:ln>
                  <a:solidFill>
                    <a:schemeClr val="accent6">
                      <a:alpha val="0"/>
                    </a:schemeClr>
                  </a:solidFill>
                </a:ln>
                <a:latin typeface="KPMG Bold" panose="020B0803030202040204" pitchFamily="34" charset="0"/>
                <a:ea typeface="+mj-ea"/>
              </a:defRPr>
            </a:lvl1pPr>
          </a:lstStyle>
          <a:p>
            <a:r>
              <a:rPr lang="en-US" altLang="ko-KR"/>
              <a:t>Text</a:t>
            </a:r>
            <a:r>
              <a:rPr lang="ko-KR" altLang="en-US"/>
              <a:t> </a:t>
            </a:r>
            <a:r>
              <a:rPr lang="en-US" altLang="ko-KR"/>
              <a:t>here</a:t>
            </a:r>
            <a:endParaRPr lang="ko-KR" altLang="en-US"/>
          </a:p>
        </p:txBody>
      </p:sp>
      <p:sp>
        <p:nvSpPr>
          <p:cNvPr id="3" name="텍스트 개체 틀 7">
            <a:extLst>
              <a:ext uri="{FF2B5EF4-FFF2-40B4-BE49-F238E27FC236}">
                <a16:creationId xmlns:a16="http://schemas.microsoft.com/office/drawing/2014/main" id="{1B223BDC-1274-4CB3-87D0-912EF97C019B}"/>
              </a:ext>
            </a:extLst>
          </p:cNvPr>
          <p:cNvSpPr>
            <a:spLocks noGrp="1"/>
          </p:cNvSpPr>
          <p:nvPr>
            <p:ph type="body" sz="quarter" idx="10" hasCustomPrompt="1"/>
          </p:nvPr>
        </p:nvSpPr>
        <p:spPr>
          <a:xfrm>
            <a:off x="471992" y="966389"/>
            <a:ext cx="8614357" cy="203004"/>
          </a:xfrm>
          <a:prstGeom prst="rect">
            <a:avLst/>
          </a:prstGeom>
        </p:spPr>
        <p:txBody>
          <a:bodyPr lIns="0" tIns="0" rIns="0" bIns="0">
            <a:spAutoFit/>
          </a:bodyPr>
          <a:lstStyle>
            <a:lvl1pPr>
              <a:lnSpc>
                <a:spcPct val="110000"/>
              </a:lnSpc>
              <a:spcAft>
                <a:spcPts val="0"/>
              </a:spcAft>
              <a:defRPr sz="1300" b="0">
                <a:ln>
                  <a:solidFill>
                    <a:schemeClr val="accent6">
                      <a:alpha val="0"/>
                    </a:schemeClr>
                  </a:solidFill>
                </a:ln>
                <a:latin typeface="Arial" panose="020B0604020202020204" pitchFamily="34" charset="0"/>
                <a:cs typeface="Arial" panose="020B0604020202020204" pitchFamily="34" charset="0"/>
              </a:defRPr>
            </a:lvl1pPr>
          </a:lstStyle>
          <a:p>
            <a:pPr lvl="0"/>
            <a:r>
              <a:rPr lang="en-US" altLang="ko-KR"/>
              <a:t>Text</a:t>
            </a:r>
            <a:r>
              <a:rPr lang="ko-KR" altLang="en-US"/>
              <a:t> </a:t>
            </a:r>
            <a:r>
              <a:rPr lang="en-US" altLang="ko-KR"/>
              <a:t>here Text</a:t>
            </a:r>
            <a:r>
              <a:rPr lang="ko-KR" altLang="en-US"/>
              <a:t> </a:t>
            </a:r>
            <a:r>
              <a:rPr lang="en-US" altLang="ko-KR"/>
              <a:t>here</a:t>
            </a:r>
            <a:endParaRPr lang="ko-KR" altLang="en-US"/>
          </a:p>
        </p:txBody>
      </p:sp>
    </p:spTree>
    <p:extLst>
      <p:ext uri="{BB962C8B-B14F-4D97-AF65-F5344CB8AC3E}">
        <p14:creationId xmlns:p14="http://schemas.microsoft.com/office/powerpoint/2010/main" val="996034728"/>
      </p:ext>
    </p:extLst>
  </p:cSld>
  <p:clrMapOvr>
    <a:masterClrMapping/>
  </p:clrMapOvr>
  <p:extLst>
    <p:ext uri="{DCECCB84-F9BA-43D5-87BE-67443E8EF086}">
      <p15:sldGuideLst xmlns:p15="http://schemas.microsoft.com/office/powerpoint/2012/main">
        <p15:guide id="1" orient="horz" pos="103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089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5682207-1C67-48E7-903C-2443D4C29A9D}"/>
              </a:ext>
            </a:extLst>
          </p:cNvPr>
          <p:cNvSpPr>
            <a:spLocks noGrp="1"/>
          </p:cNvSpPr>
          <p:nvPr>
            <p:ph type="ctrTitle" hasCustomPrompt="1"/>
          </p:nvPr>
        </p:nvSpPr>
        <p:spPr>
          <a:xfrm>
            <a:off x="785807" y="994473"/>
            <a:ext cx="4482344" cy="2369753"/>
          </a:xfrm>
          <a:prstGeom prst="rect">
            <a:avLst/>
          </a:prstGeom>
        </p:spPr>
        <p:txBody>
          <a:bodyPr anchor="t" anchorCtr="0"/>
          <a:lstStyle>
            <a:lvl1pPr algn="l">
              <a:defRPr sz="4342" baseline="0">
                <a:solidFill>
                  <a:schemeClr val="bg1"/>
                </a:solidFill>
              </a:defRPr>
            </a:lvl1pPr>
          </a:lstStyle>
          <a:p>
            <a:r>
              <a:rPr lang="en-GB"/>
              <a:t>Title slide text only</a:t>
            </a:r>
            <a:endParaRPr lang="en-US"/>
          </a:p>
        </p:txBody>
      </p:sp>
      <p:sp>
        <p:nvSpPr>
          <p:cNvPr id="7" name="Text Placeholder 3">
            <a:extLst>
              <a:ext uri="{FF2B5EF4-FFF2-40B4-BE49-F238E27FC236}">
                <a16:creationId xmlns:a16="http://schemas.microsoft.com/office/drawing/2014/main" id="{16693FA2-0CA2-4E11-B8BD-FECD97D4C7D9}"/>
              </a:ext>
            </a:extLst>
          </p:cNvPr>
          <p:cNvSpPr>
            <a:spLocks noGrp="1"/>
          </p:cNvSpPr>
          <p:nvPr>
            <p:ph type="body" sz="quarter" idx="11"/>
          </p:nvPr>
        </p:nvSpPr>
        <p:spPr>
          <a:xfrm>
            <a:off x="785807" y="3831123"/>
            <a:ext cx="4482344" cy="635063"/>
          </a:xfrm>
          <a:prstGeom prst="rect">
            <a:avLst/>
          </a:prstGeom>
        </p:spPr>
        <p:txBody>
          <a:bodyPr anchor="b"/>
          <a:lstStyle>
            <a:lvl1pPr>
              <a:defRPr sz="796">
                <a:solidFill>
                  <a:schemeClr val="bg1"/>
                </a:solidFill>
              </a:defRPr>
            </a:lvl1pPr>
            <a:lvl2pPr>
              <a:defRPr sz="796">
                <a:solidFill>
                  <a:schemeClr val="bg1"/>
                </a:solidFill>
              </a:defRPr>
            </a:lvl2pPr>
            <a:lvl3pPr>
              <a:buClr>
                <a:schemeClr val="bg1"/>
              </a:buClr>
              <a:defRPr sz="796">
                <a:solidFill>
                  <a:schemeClr val="bg1"/>
                </a:solidFill>
              </a:defRPr>
            </a:lvl3pPr>
            <a:lvl4pPr>
              <a:buClr>
                <a:schemeClr val="bg1"/>
              </a:buClr>
              <a:defRPr sz="796">
                <a:solidFill>
                  <a:schemeClr val="bg1"/>
                </a:solidFill>
              </a:defRPr>
            </a:lvl4pPr>
            <a:lvl5pPr>
              <a:buClr>
                <a:schemeClr val="bg1"/>
              </a:buClr>
              <a:defRPr sz="796">
                <a:solidFill>
                  <a:schemeClr val="bg1"/>
                </a:solidFill>
              </a:defRPr>
            </a:lvl5pPr>
          </a:lstStyle>
          <a:p>
            <a:pPr lvl="0"/>
            <a:r>
              <a:rPr lang="ko-KR" altLang="en-US"/>
              <a:t>마스터 텍스트 스타일을 편집하려면 클릭</a:t>
            </a:r>
          </a:p>
          <a:p>
            <a:pPr lvl="1"/>
            <a:r>
              <a:rPr lang="ko-KR" altLang="en-US"/>
              <a:t>두 번째 수준</a:t>
            </a:r>
          </a:p>
        </p:txBody>
      </p:sp>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5868804" y="994472"/>
            <a:ext cx="2969598" cy="3471713"/>
          </a:xfrm>
          <a:prstGeom prst="rect">
            <a:avLst/>
          </a:prstGeom>
          <a:solidFill>
            <a:schemeClr val="tx2"/>
          </a:solidFill>
        </p:spPr>
        <p:txBody>
          <a:bodyPr vert="horz" lIns="0" tIns="0" rIns="0" bIns="0" rtlCol="0" anchor="ctr" anchorCtr="0">
            <a:noAutofit/>
          </a:bodyPr>
          <a:lstStyle>
            <a:lvl1pPr>
              <a:defRPr lang="en-US" b="0">
                <a:solidFill>
                  <a:schemeClr val="bg1"/>
                </a:solidFill>
              </a:defRPr>
            </a:lvl1pPr>
          </a:lstStyle>
          <a:p>
            <a:pPr lvl="0" algn="ctr"/>
            <a:r>
              <a:rPr lang="ko-KR" altLang="en-US" dirty="0"/>
              <a:t>그림을 추가하려면 아이콘을 클릭하십시오</a:t>
            </a:r>
            <a:endParaRPr lang="en-US" dirty="0"/>
          </a:p>
        </p:txBody>
      </p:sp>
      <p:pic>
        <p:nvPicPr>
          <p:cNvPr id="10" name="그림 9">
            <a:extLst>
              <a:ext uri="{FF2B5EF4-FFF2-40B4-BE49-F238E27FC236}">
                <a16:creationId xmlns:a16="http://schemas.microsoft.com/office/drawing/2014/main" id="{E4CD279F-C2BE-4175-9075-E2A1E3BA556D}"/>
              </a:ext>
            </a:extLst>
          </p:cNvPr>
          <p:cNvPicPr preferRelativeResize="0">
            <a:picLocks/>
          </p:cNvPicPr>
          <p:nvPr userDrawn="1"/>
        </p:nvPicPr>
        <p:blipFill>
          <a:blip r:embed="rId2"/>
          <a:stretch>
            <a:fillRect/>
          </a:stretch>
        </p:blipFill>
        <p:spPr>
          <a:xfrm>
            <a:off x="785807" y="347257"/>
            <a:ext cx="1430321" cy="248400"/>
          </a:xfrm>
          <a:prstGeom prst="rect">
            <a:avLst/>
          </a:prstGeom>
        </p:spPr>
      </p:pic>
    </p:spTree>
    <p:extLst>
      <p:ext uri="{BB962C8B-B14F-4D97-AF65-F5344CB8AC3E}">
        <p14:creationId xmlns:p14="http://schemas.microsoft.com/office/powerpoint/2010/main" val="4256167259"/>
      </p:ext>
    </p:extLst>
  </p:cSld>
  <p:clrMapOvr>
    <a:masterClrMapping/>
  </p:clrMapOvr>
  <p:extLst>
    <p:ext uri="{DCECCB84-F9BA-43D5-87BE-67443E8EF086}">
      <p15:sldGuideLst xmlns:p15="http://schemas.microsoft.com/office/powerpoint/2012/main">
        <p15:guide id="1" orient="horz" pos="62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마지막장">
    <p:bg>
      <p:bgPr>
        <a:gradFill>
          <a:gsLst>
            <a:gs pos="0">
              <a:schemeClr val="accent4"/>
            </a:gs>
            <a:gs pos="100000">
              <a:srgbClr val="ACEAFF"/>
            </a:gs>
          </a:gsLst>
          <a:lin ang="0" scaled="0"/>
        </a:gradFill>
        <a:effectLst/>
      </p:bgPr>
    </p:bg>
    <p:spTree>
      <p:nvGrpSpPr>
        <p:cNvPr id="1" name=""/>
        <p:cNvGrpSpPr/>
        <p:nvPr/>
      </p:nvGrpSpPr>
      <p:grpSpPr>
        <a:xfrm>
          <a:off x="0" y="0"/>
          <a:ext cx="0" cy="0"/>
          <a:chOff x="0" y="0"/>
          <a:chExt cx="0" cy="0"/>
        </a:xfrm>
      </p:grpSpPr>
      <p:sp>
        <p:nvSpPr>
          <p:cNvPr id="61" name="Rectangle 11">
            <a:hlinkClick r:id="rId2"/>
            <a:extLst>
              <a:ext uri="{FF2B5EF4-FFF2-40B4-BE49-F238E27FC236}">
                <a16:creationId xmlns:a16="http://schemas.microsoft.com/office/drawing/2014/main" id="{E32E2706-5B19-40E5-9EFF-7AF237598A55}"/>
              </a:ext>
            </a:extLst>
          </p:cNvPr>
          <p:cNvSpPr>
            <a:spLocks noChangeArrowheads="1"/>
          </p:cNvSpPr>
          <p:nvPr userDrawn="1"/>
        </p:nvSpPr>
        <p:spPr bwMode="auto">
          <a:xfrm>
            <a:off x="932097" y="3477455"/>
            <a:ext cx="2091348" cy="153888"/>
          </a:xfrm>
          <a:prstGeom prst="rect">
            <a:avLst/>
          </a:prstGeom>
          <a:noFill/>
          <a:ln w="9525">
            <a:noFill/>
            <a:miter lim="800000"/>
            <a:headEnd/>
            <a:tailEnd/>
          </a:ln>
          <a:effectLst/>
        </p:spPr>
        <p:txBody>
          <a:bodyPr wrap="square" lIns="0" tIns="0" rIns="0" bIns="0" anchor="ctr">
            <a:spAutoFit/>
          </a:bodyPr>
          <a:lstStyle/>
          <a:p>
            <a:pPr defTabSz="642720" latinLnBrk="0">
              <a:defRPr/>
            </a:pPr>
            <a:r>
              <a:rPr lang="en-GB" altLang="ko-KR" sz="1000" b="1" dirty="0">
                <a:ln>
                  <a:solidFill>
                    <a:prstClr val="white">
                      <a:lumMod val="75000"/>
                      <a:alpha val="0"/>
                    </a:prstClr>
                  </a:solidFill>
                </a:ln>
                <a:solidFill>
                  <a:srgbClr val="00338D"/>
                </a:solidFill>
                <a:latin typeface="Arial" panose="020B0604020202020204" pitchFamily="34" charset="0"/>
                <a:ea typeface="KoPub돋움체 Medium" panose="00000600000000000000" pitchFamily="2" charset="-127"/>
                <a:cs typeface="Arial" panose="020B0604020202020204" pitchFamily="34" charset="0"/>
              </a:rPr>
              <a:t>home.kpmg/socialmedia</a:t>
            </a:r>
            <a:endParaRPr lang="ko-KR" altLang="en-US" sz="1000" b="1" dirty="0">
              <a:ln>
                <a:solidFill>
                  <a:prstClr val="white">
                    <a:lumMod val="75000"/>
                    <a:alpha val="0"/>
                  </a:prstClr>
                </a:solidFill>
              </a:ln>
              <a:solidFill>
                <a:srgbClr val="00338D"/>
              </a:solidFill>
              <a:latin typeface="Arial" panose="020B0604020202020204" pitchFamily="34" charset="0"/>
              <a:ea typeface="KoPub돋움체 Medium" panose="00000600000000000000" pitchFamily="2" charset="-127"/>
              <a:cs typeface="Arial" panose="020B0604020202020204" pitchFamily="34" charset="0"/>
            </a:endParaRPr>
          </a:p>
        </p:txBody>
      </p:sp>
      <p:sp>
        <p:nvSpPr>
          <p:cNvPr id="62" name="TextBox 61">
            <a:extLst>
              <a:ext uri="{FF2B5EF4-FFF2-40B4-BE49-F238E27FC236}">
                <a16:creationId xmlns:a16="http://schemas.microsoft.com/office/drawing/2014/main" id="{B1E4EEA4-70EC-42A2-8A12-278B83F6D843}"/>
              </a:ext>
            </a:extLst>
          </p:cNvPr>
          <p:cNvSpPr txBox="1"/>
          <p:nvPr userDrawn="1"/>
        </p:nvSpPr>
        <p:spPr>
          <a:xfrm>
            <a:off x="932097" y="3755332"/>
            <a:ext cx="5124754" cy="1077218"/>
          </a:xfrm>
          <a:prstGeom prst="rect">
            <a:avLst/>
          </a:prstGeom>
          <a:noFill/>
        </p:spPr>
        <p:txBody>
          <a:bodyPr wrap="square" lIns="0" tIns="0" rIns="0" bIns="0" rtlCol="0">
            <a:spAutoFit/>
          </a:bodyPr>
          <a:lstStyle/>
          <a:p>
            <a:pPr marL="0" lvl="1" defTabSz="728716">
              <a:spcAft>
                <a:spcPts val="362"/>
              </a:spcAft>
              <a:defRPr/>
            </a:pPr>
            <a:r>
              <a:rPr lang="en-US" altLang="ko-KR" sz="700" dirty="0">
                <a:ln>
                  <a:solidFill>
                    <a:prstClr val="white">
                      <a:lumMod val="75000"/>
                      <a:alpha val="0"/>
                    </a:prstClr>
                  </a:solidFill>
                </a:ln>
                <a:solidFill>
                  <a:schemeClr val="tx2"/>
                </a:solidFill>
                <a:latin typeface="Arial" panose="020B0604020202020204" pitchFamily="34" charset="0"/>
                <a:ea typeface="KoPub돋움체 Medium" panose="00000600000000000000" pitchFamily="2" charset="-127"/>
                <a:cs typeface="Arial" panose="020B0604020202020204" pitchFamily="34" charset="0"/>
              </a:rPr>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br>
              <a:rPr lang="en-US" altLang="ko-KR" sz="700" dirty="0">
                <a:ln>
                  <a:solidFill>
                    <a:prstClr val="white">
                      <a:lumMod val="75000"/>
                      <a:alpha val="0"/>
                    </a:prstClr>
                  </a:solidFill>
                </a:ln>
                <a:solidFill>
                  <a:schemeClr val="tx2"/>
                </a:solidFill>
                <a:latin typeface="Arial" panose="020B0604020202020204" pitchFamily="34" charset="0"/>
                <a:ea typeface="KoPub돋움체 Medium" panose="00000600000000000000" pitchFamily="2" charset="-127"/>
                <a:cs typeface="Arial" panose="020B0604020202020204" pitchFamily="34" charset="0"/>
              </a:rPr>
            </a:br>
            <a:br>
              <a:rPr lang="en-US" altLang="ko-KR" sz="700" dirty="0">
                <a:ln>
                  <a:solidFill>
                    <a:prstClr val="white">
                      <a:lumMod val="75000"/>
                      <a:alpha val="0"/>
                    </a:prstClr>
                  </a:solidFill>
                </a:ln>
                <a:solidFill>
                  <a:schemeClr val="tx2"/>
                </a:solidFill>
                <a:latin typeface="Arial" panose="020B0604020202020204" pitchFamily="34" charset="0"/>
                <a:ea typeface="KoPub돋움체 Medium" panose="00000600000000000000" pitchFamily="2" charset="-127"/>
                <a:cs typeface="Arial" panose="020B0604020202020204" pitchFamily="34" charset="0"/>
              </a:rPr>
            </a:br>
            <a:r>
              <a:rPr lang="en-US" altLang="ko-KR" sz="700" dirty="0">
                <a:ln>
                  <a:solidFill>
                    <a:prstClr val="white">
                      <a:lumMod val="75000"/>
                      <a:alpha val="0"/>
                    </a:prstClr>
                  </a:solidFill>
                </a:ln>
                <a:solidFill>
                  <a:schemeClr val="tx2"/>
                </a:solidFill>
                <a:latin typeface="Arial" panose="020B0604020202020204" pitchFamily="34" charset="0"/>
                <a:ea typeface="KoPub돋움체 Medium" panose="00000600000000000000" pitchFamily="2" charset="-127"/>
                <a:cs typeface="Arial" panose="020B0604020202020204" pitchFamily="34" charset="0"/>
              </a:rPr>
              <a:t>© 2023 KPMG Samjong Accounting Corp., a Korea Limited Liability Company and a member firm of the KPMG global organization of independent member firms affiliated with KPMG International Limited, a private English company limited by guarantee. All rights reserved.</a:t>
            </a:r>
            <a:br>
              <a:rPr lang="en-US" altLang="ko-KR" sz="700" dirty="0">
                <a:ln>
                  <a:solidFill>
                    <a:prstClr val="white">
                      <a:lumMod val="75000"/>
                      <a:alpha val="0"/>
                    </a:prstClr>
                  </a:solidFill>
                </a:ln>
                <a:solidFill>
                  <a:schemeClr val="tx2"/>
                </a:solidFill>
                <a:latin typeface="Arial" panose="020B0604020202020204" pitchFamily="34" charset="0"/>
                <a:ea typeface="KoPub돋움체 Medium" panose="00000600000000000000" pitchFamily="2" charset="-127"/>
                <a:cs typeface="Arial" panose="020B0604020202020204" pitchFamily="34" charset="0"/>
              </a:rPr>
            </a:br>
            <a:br>
              <a:rPr lang="en-US" altLang="ko-KR" sz="700" dirty="0">
                <a:ln>
                  <a:solidFill>
                    <a:prstClr val="white">
                      <a:lumMod val="75000"/>
                      <a:alpha val="0"/>
                    </a:prstClr>
                  </a:solidFill>
                </a:ln>
                <a:solidFill>
                  <a:schemeClr val="tx2"/>
                </a:solidFill>
                <a:latin typeface="Arial" panose="020B0604020202020204" pitchFamily="34" charset="0"/>
                <a:ea typeface="KoPub돋움체 Medium" panose="00000600000000000000" pitchFamily="2" charset="-127"/>
                <a:cs typeface="Arial" panose="020B0604020202020204" pitchFamily="34" charset="0"/>
              </a:rPr>
            </a:br>
            <a:r>
              <a:rPr lang="en-US" altLang="ko-KR" sz="700" dirty="0">
                <a:ln>
                  <a:solidFill>
                    <a:prstClr val="white">
                      <a:lumMod val="75000"/>
                      <a:alpha val="0"/>
                    </a:prstClr>
                  </a:solidFill>
                </a:ln>
                <a:solidFill>
                  <a:schemeClr val="tx2"/>
                </a:solidFill>
                <a:latin typeface="Arial" panose="020B0604020202020204" pitchFamily="34" charset="0"/>
                <a:ea typeface="KoPub돋움체 Medium" panose="00000600000000000000" pitchFamily="2" charset="-127"/>
                <a:cs typeface="Arial" panose="020B0604020202020204" pitchFamily="34" charset="0"/>
              </a:rPr>
              <a:t>The KPMG name and logo are trademarks used under license by the independent member firms of the KPMG global organization.</a:t>
            </a:r>
          </a:p>
        </p:txBody>
      </p:sp>
      <p:pic>
        <p:nvPicPr>
          <p:cNvPr id="63" name="그림 62">
            <a:extLst>
              <a:ext uri="{FF2B5EF4-FFF2-40B4-BE49-F238E27FC236}">
                <a16:creationId xmlns:a16="http://schemas.microsoft.com/office/drawing/2014/main" id="{0F59BE44-5A56-4BCE-AAEE-219F0C702B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32097" y="3107681"/>
            <a:ext cx="1582482" cy="288000"/>
          </a:xfrm>
          <a:prstGeom prst="rect">
            <a:avLst/>
          </a:prstGeom>
        </p:spPr>
      </p:pic>
      <p:pic>
        <p:nvPicPr>
          <p:cNvPr id="6" name="그림 5">
            <a:extLst>
              <a:ext uri="{FF2B5EF4-FFF2-40B4-BE49-F238E27FC236}">
                <a16:creationId xmlns:a16="http://schemas.microsoft.com/office/drawing/2014/main" id="{5467DF09-1AE9-4A7D-A404-73259E3EC6F0}"/>
              </a:ext>
            </a:extLst>
          </p:cNvPr>
          <p:cNvPicPr>
            <a:picLocks noChangeAspect="1"/>
          </p:cNvPicPr>
          <p:nvPr userDrawn="1"/>
        </p:nvPicPr>
        <p:blipFill>
          <a:blip r:embed="rId4"/>
          <a:stretch>
            <a:fillRect/>
          </a:stretch>
        </p:blipFill>
        <p:spPr>
          <a:xfrm>
            <a:off x="932097" y="462539"/>
            <a:ext cx="1153688" cy="259979"/>
          </a:xfrm>
          <a:prstGeom prst="rect">
            <a:avLst/>
          </a:prstGeom>
        </p:spPr>
      </p:pic>
    </p:spTree>
    <p:extLst>
      <p:ext uri="{BB962C8B-B14F-4D97-AF65-F5344CB8AC3E}">
        <p14:creationId xmlns:p14="http://schemas.microsoft.com/office/powerpoint/2010/main" val="2209605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Shape 8">
            <a:extLst>
              <a:ext uri="{FF2B5EF4-FFF2-40B4-BE49-F238E27FC236}">
                <a16:creationId xmlns:a16="http://schemas.microsoft.com/office/drawing/2014/main" id="{E7D6E0F2-0A37-4212-916F-A6C7F75DCD76}"/>
              </a:ext>
            </a:extLst>
          </p:cNvPr>
          <p:cNvSpPr txBox="1">
            <a:spLocks/>
          </p:cNvSpPr>
          <p:nvPr userDrawn="1"/>
        </p:nvSpPr>
        <p:spPr>
          <a:xfrm>
            <a:off x="8852575" y="5037669"/>
            <a:ext cx="233975" cy="117143"/>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724" smtClean="0">
                <a:ln>
                  <a:solidFill>
                    <a:srgbClr val="0091DA">
                      <a:alpha val="0"/>
                    </a:srgbClr>
                  </a:solidFill>
                </a:ln>
                <a:solidFill>
                  <a:schemeClr val="accent2"/>
                </a:solidFill>
                <a:latin typeface="+mn-lt"/>
                <a:ea typeface="Arial"/>
                <a:cs typeface="Arial" panose="020B0604020202020204" pitchFamily="34" charset="0"/>
              </a:rPr>
              <a:pPr algn="r"/>
              <a:t>‹#›</a:t>
            </a:fld>
            <a:endParaRPr lang="en-GB" sz="724" dirty="0">
              <a:ln>
                <a:solidFill>
                  <a:srgbClr val="0091DA">
                    <a:alpha val="0"/>
                  </a:srgbClr>
                </a:solidFill>
              </a:ln>
              <a:solidFill>
                <a:schemeClr val="accent2"/>
              </a:solidFill>
              <a:latin typeface="+mn-lt"/>
              <a:ea typeface="Arial"/>
              <a:cs typeface="Arial" panose="020B0604020202020204" pitchFamily="34" charset="0"/>
            </a:endParaRPr>
          </a:p>
        </p:txBody>
      </p:sp>
      <p:cxnSp>
        <p:nvCxnSpPr>
          <p:cNvPr id="16" name="Straight Connector 15">
            <a:extLst>
              <a:ext uri="{FF2B5EF4-FFF2-40B4-BE49-F238E27FC236}">
                <a16:creationId xmlns:a16="http://schemas.microsoft.com/office/drawing/2014/main" id="{2B4AC6CA-1CB5-4B3C-936C-11C979141293}"/>
              </a:ext>
            </a:extLst>
          </p:cNvPr>
          <p:cNvCxnSpPr/>
          <p:nvPr userDrawn="1"/>
        </p:nvCxnSpPr>
        <p:spPr>
          <a:xfrm>
            <a:off x="8924355" y="5037669"/>
            <a:ext cx="0" cy="11714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5723A68-5866-4B18-823B-E745C3823AB0}"/>
              </a:ext>
              <a:ext uri="{C183D7F6-B498-43B3-948B-1728B52AA6E4}">
                <adec:decorative xmlns:adec="http://schemas.microsoft.com/office/drawing/2017/decorative" val="1"/>
              </a:ext>
            </a:extLst>
          </p:cNvPr>
          <p:cNvSpPr txBox="1"/>
          <p:nvPr userDrawn="1"/>
        </p:nvSpPr>
        <p:spPr>
          <a:xfrm>
            <a:off x="1267346" y="5023848"/>
            <a:ext cx="4176598" cy="13362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sz="600">
                <a:solidFill>
                  <a:schemeClr val="bg1">
                    <a:lumMod val="65000"/>
                  </a:schemeClr>
                </a:solidFill>
              </a:defRPr>
            </a:lvl1pPr>
          </a:lstStyle>
          <a:p>
            <a:pPr lvl="0"/>
            <a:r>
              <a:rPr lang="en-US" sz="434" noProof="0" dirty="0">
                <a:ln>
                  <a:solidFill>
                    <a:srgbClr val="0091DA">
                      <a:alpha val="0"/>
                    </a:srgbClr>
                  </a:solidFill>
                </a:ln>
              </a:rPr>
              <a:t>© 2023 KPMG Samjong Accounting Corp., a Korea Limited Liability Company and a member firm of the KPMG global organization of independent member firms affiliated with KPMG International Limited, a private English company limited by guarantee. All rights reserved.</a:t>
            </a:r>
          </a:p>
        </p:txBody>
      </p:sp>
      <p:pic>
        <p:nvPicPr>
          <p:cNvPr id="96" name="그림 95">
            <a:extLst>
              <a:ext uri="{FF2B5EF4-FFF2-40B4-BE49-F238E27FC236}">
                <a16:creationId xmlns:a16="http://schemas.microsoft.com/office/drawing/2014/main" id="{330FA1E9-5339-477C-BC33-E01572740F82}"/>
              </a:ext>
            </a:extLst>
          </p:cNvPr>
          <p:cNvPicPr>
            <a:picLocks noChangeAspect="1"/>
          </p:cNvPicPr>
          <p:nvPr userDrawn="1"/>
        </p:nvPicPr>
        <p:blipFill>
          <a:blip r:embed="rId15"/>
          <a:stretch>
            <a:fillRect/>
          </a:stretch>
        </p:blipFill>
        <p:spPr>
          <a:xfrm>
            <a:off x="471788" y="5029514"/>
            <a:ext cx="606514" cy="136800"/>
          </a:xfrm>
          <a:prstGeom prst="rect">
            <a:avLst/>
          </a:prstGeom>
        </p:spPr>
      </p:pic>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52" r:id="rId1"/>
    <p:sldLayoutId id="2147483775" r:id="rId2"/>
    <p:sldLayoutId id="2147483777" r:id="rId3"/>
    <p:sldLayoutId id="2147483778" r:id="rId4"/>
    <p:sldLayoutId id="2147483780" r:id="rId5"/>
    <p:sldLayoutId id="2147483781" r:id="rId6"/>
    <p:sldLayoutId id="2147483779" r:id="rId7"/>
    <p:sldLayoutId id="2147483738" r:id="rId8"/>
    <p:sldLayoutId id="2147483785" r:id="rId9"/>
    <p:sldLayoutId id="2147483845" r:id="rId10"/>
    <p:sldLayoutId id="2147483846" r:id="rId11"/>
    <p:sldLayoutId id="2147483849" r:id="rId12"/>
    <p:sldLayoutId id="2147483850" r:id="rId13"/>
  </p:sldLayoutIdLst>
  <p:txStyles>
    <p:titleStyle>
      <a:lvl1pPr algn="l" defTabSz="661751" rtl="0" eaLnBrk="1" latinLnBrk="1" hangingPunct="1">
        <a:lnSpc>
          <a:spcPct val="70000"/>
        </a:lnSpc>
        <a:spcBef>
          <a:spcPct val="0"/>
        </a:spcBef>
        <a:buNone/>
        <a:defRPr sz="2750" kern="1200">
          <a:solidFill>
            <a:schemeClr val="tx2"/>
          </a:solidFill>
          <a:latin typeface="+mj-lt"/>
          <a:ea typeface="+mj-ea"/>
          <a:cs typeface="+mj-cs"/>
        </a:defRPr>
      </a:lvl1pPr>
    </p:titleStyle>
    <p:bodyStyle>
      <a:lvl1pPr marL="0" indent="0" algn="l" defTabSz="661751" rtl="0" eaLnBrk="1" latinLnBrk="1" hangingPunct="1">
        <a:lnSpc>
          <a:spcPct val="100000"/>
        </a:lnSpc>
        <a:spcBef>
          <a:spcPts val="0"/>
        </a:spcBef>
        <a:spcAft>
          <a:spcPts val="434"/>
        </a:spcAft>
        <a:buFontTx/>
        <a:buNone/>
        <a:defRPr sz="651" b="1" kern="1200">
          <a:solidFill>
            <a:schemeClr val="tx2"/>
          </a:solidFill>
          <a:latin typeface="+mn-lt"/>
          <a:ea typeface="+mn-ea"/>
          <a:cs typeface="+mn-cs"/>
        </a:defRPr>
      </a:lvl1pPr>
      <a:lvl2pPr marL="0" indent="0" algn="l" defTabSz="661751" rtl="0" eaLnBrk="1" latinLnBrk="1" hangingPunct="1">
        <a:lnSpc>
          <a:spcPct val="100000"/>
        </a:lnSpc>
        <a:spcBef>
          <a:spcPts val="0"/>
        </a:spcBef>
        <a:spcAft>
          <a:spcPts val="434"/>
        </a:spcAft>
        <a:buFontTx/>
        <a:buNone/>
        <a:defRPr sz="651" kern="1200">
          <a:solidFill>
            <a:schemeClr val="tx2"/>
          </a:solidFill>
          <a:latin typeface="+mn-lt"/>
          <a:ea typeface="+mn-ea"/>
          <a:cs typeface="+mn-cs"/>
        </a:defRPr>
      </a:lvl2pPr>
      <a:lvl3pPr marL="130266" indent="-130266" algn="l" defTabSz="661751" rtl="0" eaLnBrk="1" latinLnBrk="1" hangingPunct="1">
        <a:lnSpc>
          <a:spcPct val="100000"/>
        </a:lnSpc>
        <a:spcBef>
          <a:spcPts val="0"/>
        </a:spcBef>
        <a:spcAft>
          <a:spcPts val="434"/>
        </a:spcAft>
        <a:buClrTx/>
        <a:buFont typeface="Arial" panose="020B0604020202020204" pitchFamily="34" charset="0"/>
        <a:buChar char="•"/>
        <a:defRPr sz="651" kern="1200">
          <a:solidFill>
            <a:schemeClr val="tx2"/>
          </a:solidFill>
          <a:latin typeface="+mn-lt"/>
          <a:ea typeface="+mn-ea"/>
          <a:cs typeface="+mn-cs"/>
        </a:defRPr>
      </a:lvl3pPr>
      <a:lvl4pPr marL="260532" indent="-130266" algn="l" defTabSz="661751" rtl="0" eaLnBrk="1" latinLnBrk="1" hangingPunct="1">
        <a:lnSpc>
          <a:spcPct val="100000"/>
        </a:lnSpc>
        <a:spcBef>
          <a:spcPts val="0"/>
        </a:spcBef>
        <a:spcAft>
          <a:spcPts val="434"/>
        </a:spcAft>
        <a:buClrTx/>
        <a:buFont typeface="Arial" panose="020B0604020202020204" pitchFamily="34" charset="0"/>
        <a:buChar char="-"/>
        <a:defRPr sz="651" kern="1200">
          <a:solidFill>
            <a:schemeClr val="tx2"/>
          </a:solidFill>
          <a:latin typeface="+mn-lt"/>
          <a:ea typeface="+mn-ea"/>
          <a:cs typeface="+mn-cs"/>
        </a:defRPr>
      </a:lvl4pPr>
      <a:lvl5pPr marL="390798" indent="-130266" algn="l" defTabSz="661751" rtl="0" eaLnBrk="1" latinLnBrk="1" hangingPunct="1">
        <a:lnSpc>
          <a:spcPct val="100000"/>
        </a:lnSpc>
        <a:spcBef>
          <a:spcPts val="0"/>
        </a:spcBef>
        <a:spcAft>
          <a:spcPts val="434"/>
        </a:spcAft>
        <a:buClrTx/>
        <a:buFont typeface="Arial" panose="020B0604020202020204" pitchFamily="34" charset="0"/>
        <a:buChar char="•"/>
        <a:defRPr sz="651" kern="1200" baseline="0">
          <a:solidFill>
            <a:schemeClr val="tx2"/>
          </a:solidFill>
          <a:latin typeface="+mn-lt"/>
          <a:ea typeface="+mn-ea"/>
          <a:cs typeface="+mn-cs"/>
        </a:defRPr>
      </a:lvl5pPr>
      <a:lvl6pPr marL="794623" indent="-166740" algn="l" defTabSz="661751" rtl="0" eaLnBrk="1" latinLnBrk="1" hangingPunct="1">
        <a:lnSpc>
          <a:spcPct val="100000"/>
        </a:lnSpc>
        <a:spcBef>
          <a:spcPts val="0"/>
        </a:spcBef>
        <a:spcAft>
          <a:spcPts val="434"/>
        </a:spcAft>
        <a:buClr>
          <a:schemeClr val="tx2"/>
        </a:buClr>
        <a:buFont typeface="Arial" panose="020B0604020202020204" pitchFamily="34" charset="0"/>
        <a:buChar char="-"/>
        <a:defRPr sz="651" kern="1200">
          <a:solidFill>
            <a:schemeClr val="tx2"/>
          </a:solidFill>
          <a:latin typeface="+mn-lt"/>
          <a:ea typeface="+mn-ea"/>
          <a:cs typeface="+mn-cs"/>
        </a:defRPr>
      </a:lvl6pPr>
      <a:lvl7pPr marL="992627" indent="-205820" algn="l" defTabSz="661751" rtl="0" eaLnBrk="1" latinLnBrk="1" hangingPunct="1">
        <a:lnSpc>
          <a:spcPct val="100000"/>
        </a:lnSpc>
        <a:spcBef>
          <a:spcPts val="0"/>
        </a:spcBef>
        <a:spcAft>
          <a:spcPts val="434"/>
        </a:spcAft>
        <a:buClr>
          <a:schemeClr val="tx2"/>
        </a:buClr>
        <a:buFont typeface="Arial" panose="020B0604020202020204" pitchFamily="34" charset="0"/>
        <a:buChar char="—"/>
        <a:defRPr sz="651" kern="1200">
          <a:solidFill>
            <a:schemeClr val="tx2"/>
          </a:solidFill>
          <a:latin typeface="+mn-lt"/>
          <a:ea typeface="+mn-ea"/>
          <a:cs typeface="+mn-cs"/>
        </a:defRPr>
      </a:lvl7pPr>
      <a:lvl8pPr marL="1190631" indent="-165438" algn="l" defTabSz="661751" rtl="0" eaLnBrk="1" latinLnBrk="1" hangingPunct="1">
        <a:lnSpc>
          <a:spcPct val="100000"/>
        </a:lnSpc>
        <a:spcBef>
          <a:spcPts val="0"/>
        </a:spcBef>
        <a:spcAft>
          <a:spcPts val="434"/>
        </a:spcAft>
        <a:buClr>
          <a:schemeClr val="tx2"/>
        </a:buClr>
        <a:buFont typeface="Arial" panose="020B0604020202020204" pitchFamily="34" charset="0"/>
        <a:buChar char="-"/>
        <a:defRPr sz="651" kern="1200">
          <a:solidFill>
            <a:schemeClr val="tx2"/>
          </a:solidFill>
          <a:latin typeface="+mn-lt"/>
          <a:ea typeface="+mn-ea"/>
          <a:cs typeface="+mn-cs"/>
        </a:defRPr>
      </a:lvl8pPr>
      <a:lvl9pPr marL="2812443" indent="-165438" algn="l" defTabSz="661751" rtl="0" eaLnBrk="1" latinLnBrk="1" hangingPunct="1">
        <a:lnSpc>
          <a:spcPct val="90000"/>
        </a:lnSpc>
        <a:spcBef>
          <a:spcPts val="362"/>
        </a:spcBef>
        <a:buFont typeface="Arial" panose="020B0604020202020204" pitchFamily="34" charset="0"/>
        <a:buChar char="•"/>
        <a:defRPr sz="1303" kern="1200">
          <a:solidFill>
            <a:schemeClr val="tx1"/>
          </a:solidFill>
          <a:latin typeface="+mn-lt"/>
          <a:ea typeface="+mn-ea"/>
          <a:cs typeface="+mn-cs"/>
        </a:defRPr>
      </a:lvl9pPr>
    </p:bodyStyle>
    <p:otherStyle>
      <a:defPPr>
        <a:defRPr lang="en-US"/>
      </a:defPPr>
      <a:lvl1pPr marL="0" algn="l" defTabSz="661751" rtl="0" eaLnBrk="1" latinLnBrk="1" hangingPunct="1">
        <a:defRPr sz="1303" kern="1200">
          <a:solidFill>
            <a:schemeClr val="tx1"/>
          </a:solidFill>
          <a:latin typeface="+mn-lt"/>
          <a:ea typeface="+mn-ea"/>
          <a:cs typeface="+mn-cs"/>
        </a:defRPr>
      </a:lvl1pPr>
      <a:lvl2pPr marL="330876" algn="l" defTabSz="661751" rtl="0" eaLnBrk="1" latinLnBrk="1" hangingPunct="1">
        <a:defRPr sz="1303" kern="1200">
          <a:solidFill>
            <a:schemeClr val="tx1"/>
          </a:solidFill>
          <a:latin typeface="+mn-lt"/>
          <a:ea typeface="+mn-ea"/>
          <a:cs typeface="+mn-cs"/>
        </a:defRPr>
      </a:lvl2pPr>
      <a:lvl3pPr marL="661751" algn="l" defTabSz="661751" rtl="0" eaLnBrk="1" latinLnBrk="1" hangingPunct="1">
        <a:defRPr sz="1303" kern="1200">
          <a:solidFill>
            <a:schemeClr val="tx1"/>
          </a:solidFill>
          <a:latin typeface="+mn-lt"/>
          <a:ea typeface="+mn-ea"/>
          <a:cs typeface="+mn-cs"/>
        </a:defRPr>
      </a:lvl3pPr>
      <a:lvl4pPr marL="992627" algn="l" defTabSz="661751" rtl="0" eaLnBrk="1" latinLnBrk="1" hangingPunct="1">
        <a:defRPr sz="1303" kern="1200">
          <a:solidFill>
            <a:schemeClr val="tx1"/>
          </a:solidFill>
          <a:latin typeface="+mn-lt"/>
          <a:ea typeface="+mn-ea"/>
          <a:cs typeface="+mn-cs"/>
        </a:defRPr>
      </a:lvl4pPr>
      <a:lvl5pPr marL="1323503" algn="l" defTabSz="661751" rtl="0" eaLnBrk="1" latinLnBrk="1" hangingPunct="1">
        <a:defRPr sz="1303" kern="1200">
          <a:solidFill>
            <a:schemeClr val="tx1"/>
          </a:solidFill>
          <a:latin typeface="+mn-lt"/>
          <a:ea typeface="+mn-ea"/>
          <a:cs typeface="+mn-cs"/>
        </a:defRPr>
      </a:lvl5pPr>
      <a:lvl6pPr marL="1654378" algn="l" defTabSz="661751" rtl="0" eaLnBrk="1" latinLnBrk="1" hangingPunct="1">
        <a:defRPr sz="1303" kern="1200">
          <a:solidFill>
            <a:schemeClr val="tx1"/>
          </a:solidFill>
          <a:latin typeface="+mn-lt"/>
          <a:ea typeface="+mn-ea"/>
          <a:cs typeface="+mn-cs"/>
        </a:defRPr>
      </a:lvl6pPr>
      <a:lvl7pPr marL="1985254" algn="l" defTabSz="661751" rtl="0" eaLnBrk="1" latinLnBrk="1" hangingPunct="1">
        <a:defRPr sz="1303" kern="1200">
          <a:solidFill>
            <a:schemeClr val="tx1"/>
          </a:solidFill>
          <a:latin typeface="+mn-lt"/>
          <a:ea typeface="+mn-ea"/>
          <a:cs typeface="+mn-cs"/>
        </a:defRPr>
      </a:lvl7pPr>
      <a:lvl8pPr marL="2316129" algn="l" defTabSz="661751" rtl="0" eaLnBrk="1" latinLnBrk="1" hangingPunct="1">
        <a:defRPr sz="1303" kern="1200">
          <a:solidFill>
            <a:schemeClr val="tx1"/>
          </a:solidFill>
          <a:latin typeface="+mn-lt"/>
          <a:ea typeface="+mn-ea"/>
          <a:cs typeface="+mn-cs"/>
        </a:defRPr>
      </a:lvl8pPr>
      <a:lvl9pPr marL="2647005" algn="l" defTabSz="661751" rtl="0" eaLnBrk="1" latinLnBrk="1" hangingPunct="1">
        <a:defRPr sz="130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32" userDrawn="1">
          <p15:clr>
            <a:srgbClr val="F26B43"/>
          </p15:clr>
        </p15:guide>
        <p15:guide id="2" pos="297" userDrawn="1">
          <p15:clr>
            <a:srgbClr val="F26B43"/>
          </p15:clr>
        </p15:guide>
        <p15:guide id="3" pos="572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1.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chart" Target="../charts/char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sv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gif"/><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11.xml"/><Relationship Id="rId6" Type="http://schemas.openxmlformats.org/officeDocument/2006/relationships/image" Target="../media/image26.jpeg"/><Relationship Id="rId11" Type="http://schemas.openxmlformats.org/officeDocument/2006/relationships/image" Target="../media/image31.jpeg"/><Relationship Id="rId5" Type="http://schemas.openxmlformats.org/officeDocument/2006/relationships/image" Target="../media/image25.jpeg"/><Relationship Id="rId15" Type="http://schemas.openxmlformats.org/officeDocument/2006/relationships/image" Target="../media/image35.png"/><Relationship Id="rId10" Type="http://schemas.openxmlformats.org/officeDocument/2006/relationships/image" Target="../media/image30.jpeg"/><Relationship Id="rId4" Type="http://schemas.openxmlformats.org/officeDocument/2006/relationships/image" Target="../media/image24.jpeg"/><Relationship Id="rId9" Type="http://schemas.openxmlformats.org/officeDocument/2006/relationships/image" Target="../media/image29.jpeg"/><Relationship Id="rId1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61000">
              <a:schemeClr val="accent5"/>
            </a:gs>
            <a:gs pos="100000">
              <a:schemeClr val="accent1"/>
            </a:gs>
          </a:gsLst>
          <a:lin ang="0" scaled="0"/>
        </a:gradFill>
        <a:effectLst/>
      </p:bgPr>
    </p:bg>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98B44CCC-72A3-44FF-810D-36076BF8ECDE}"/>
              </a:ext>
            </a:extLst>
          </p:cNvPr>
          <p:cNvGrpSpPr/>
          <p:nvPr/>
        </p:nvGrpSpPr>
        <p:grpSpPr>
          <a:xfrm>
            <a:off x="805628" y="474434"/>
            <a:ext cx="4600595" cy="4247398"/>
            <a:chOff x="1783982" y="474434"/>
            <a:chExt cx="4600595" cy="4247398"/>
          </a:xfrm>
        </p:grpSpPr>
        <p:pic>
          <p:nvPicPr>
            <p:cNvPr id="35" name="그림 34">
              <a:extLst>
                <a:ext uri="{FF2B5EF4-FFF2-40B4-BE49-F238E27FC236}">
                  <a16:creationId xmlns:a16="http://schemas.microsoft.com/office/drawing/2014/main" id="{2B576A74-29EB-4F65-81AE-5E836B4B2080}"/>
                </a:ext>
              </a:extLst>
            </p:cNvPr>
            <p:cNvPicPr preferRelativeResize="0">
              <a:picLocks/>
            </p:cNvPicPr>
            <p:nvPr/>
          </p:nvPicPr>
          <p:blipFill>
            <a:blip r:embed="rId3"/>
            <a:stretch>
              <a:fillRect/>
            </a:stretch>
          </p:blipFill>
          <p:spPr>
            <a:xfrm>
              <a:off x="1783982" y="474434"/>
              <a:ext cx="1072800" cy="248400"/>
            </a:xfrm>
            <a:prstGeom prst="rect">
              <a:avLst/>
            </a:prstGeom>
          </p:spPr>
        </p:pic>
        <p:grpSp>
          <p:nvGrpSpPr>
            <p:cNvPr id="3" name="그룹 2">
              <a:extLst>
                <a:ext uri="{FF2B5EF4-FFF2-40B4-BE49-F238E27FC236}">
                  <a16:creationId xmlns:a16="http://schemas.microsoft.com/office/drawing/2014/main" id="{0657BE01-D8F9-49CB-A589-846BA0EB9910}"/>
                </a:ext>
              </a:extLst>
            </p:cNvPr>
            <p:cNvGrpSpPr/>
            <p:nvPr/>
          </p:nvGrpSpPr>
          <p:grpSpPr>
            <a:xfrm>
              <a:off x="1783982" y="4119103"/>
              <a:ext cx="4600595" cy="602729"/>
              <a:chOff x="589387" y="4180821"/>
              <a:chExt cx="4600595" cy="602729"/>
            </a:xfrm>
          </p:grpSpPr>
          <p:sp>
            <p:nvSpPr>
              <p:cNvPr id="37" name="텍스트 개체 틀 6">
                <a:extLst>
                  <a:ext uri="{FF2B5EF4-FFF2-40B4-BE49-F238E27FC236}">
                    <a16:creationId xmlns:a16="http://schemas.microsoft.com/office/drawing/2014/main" id="{EACB7955-06B6-4C27-B4A8-AA1289B76F90}"/>
                  </a:ext>
                </a:extLst>
              </p:cNvPr>
              <p:cNvSpPr txBox="1">
                <a:spLocks/>
              </p:cNvSpPr>
              <p:nvPr/>
            </p:nvSpPr>
            <p:spPr>
              <a:xfrm>
                <a:off x="589387" y="4180821"/>
                <a:ext cx="4600595" cy="602729"/>
              </a:xfrm>
              <a:prstGeom prst="rect">
                <a:avLst/>
              </a:prstGeom>
            </p:spPr>
            <p:txBody>
              <a:bodyPr lIns="0">
                <a:spAutoFit/>
              </a:bodyPr>
              <a:lstStyle>
                <a:lvl1pPr marL="0" indent="0" algn="l" defTabSz="914400" rtl="0" eaLnBrk="1" latinLnBrk="1"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1" hangingPunct="1">
                  <a:lnSpc>
                    <a:spcPct val="100000"/>
                  </a:lnSpc>
                  <a:spcBef>
                    <a:spcPts val="0"/>
                  </a:spcBef>
                  <a:spcAft>
                    <a:spcPts val="600"/>
                  </a:spcAft>
                  <a:buFontTx/>
                  <a:buNone/>
                  <a:defRPr sz="900" kern="1200">
                    <a:solidFill>
                      <a:schemeClr val="tx2"/>
                    </a:solidFill>
                    <a:latin typeface="+mn-lt"/>
                    <a:ea typeface="+mn-ea"/>
                    <a:cs typeface="+mn-cs"/>
                  </a:defRPr>
                </a:lvl2pPr>
                <a:lvl3pPr marL="18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n-lt"/>
                    <a:ea typeface="+mn-ea"/>
                    <a:cs typeface="+mn-cs"/>
                  </a:defRPr>
                </a:lvl3pPr>
                <a:lvl4pPr marL="36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n-lt"/>
                    <a:ea typeface="+mn-ea"/>
                    <a:cs typeface="+mn-cs"/>
                  </a:defRPr>
                </a:lvl4pPr>
                <a:lvl5pPr marL="540000" indent="-180000" algn="l" defTabSz="914400" rtl="0" eaLnBrk="1" latinLnBrk="1"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n-lt"/>
                    <a:ea typeface="+mn-ea"/>
                    <a:cs typeface="+mn-cs"/>
                  </a:defRPr>
                </a:lvl5pPr>
                <a:lvl6pPr marL="1098000" indent="-230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1"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spcAft>
                    <a:spcPts val="145"/>
                  </a:spcAft>
                  <a:defRPr/>
                </a:pPr>
                <a:r>
                  <a:rPr lang="en-US" altLang="ko-KR" sz="1050" spc="-30" dirty="0">
                    <a:ln>
                      <a:solidFill>
                        <a:srgbClr val="0091DA">
                          <a:alpha val="0"/>
                        </a:srgbClr>
                      </a:solidFill>
                    </a:ln>
                    <a:solidFill>
                      <a:prstClr val="white"/>
                    </a:solidFill>
                    <a:latin typeface="Arial"/>
                  </a:rPr>
                  <a:t>November 2023</a:t>
                </a:r>
              </a:p>
              <a:p>
                <a:pPr lvl="1">
                  <a:spcAft>
                    <a:spcPts val="145"/>
                  </a:spcAft>
                  <a:defRPr/>
                </a:pPr>
                <a:endParaRPr lang="en-US" altLang="ko-KR" sz="1050" spc="-30" dirty="0">
                  <a:ln>
                    <a:solidFill>
                      <a:srgbClr val="0091DA">
                        <a:alpha val="0"/>
                      </a:srgbClr>
                    </a:solidFill>
                  </a:ln>
                  <a:solidFill>
                    <a:prstClr val="white"/>
                  </a:solidFill>
                  <a:latin typeface="Arial"/>
                </a:endParaRPr>
              </a:p>
              <a:p>
                <a:pPr lvl="1">
                  <a:spcAft>
                    <a:spcPts val="145"/>
                  </a:spcAft>
                  <a:defRPr/>
                </a:pPr>
                <a:r>
                  <a:rPr lang="fr-FR" altLang="ko-KR" sz="1050" spc="-30" dirty="0">
                    <a:ln>
                      <a:solidFill>
                        <a:srgbClr val="0091DA">
                          <a:alpha val="0"/>
                        </a:srgbClr>
                      </a:solidFill>
                    </a:ln>
                    <a:solidFill>
                      <a:prstClr val="white"/>
                    </a:solidFill>
                    <a:latin typeface="Arial"/>
                  </a:rPr>
                  <a:t>KPMG Korea, ERI (Economic Research Institute)</a:t>
                </a:r>
              </a:p>
            </p:txBody>
          </p:sp>
          <p:cxnSp>
            <p:nvCxnSpPr>
              <p:cNvPr id="38" name="직선 연결선 37">
                <a:extLst>
                  <a:ext uri="{FF2B5EF4-FFF2-40B4-BE49-F238E27FC236}">
                    <a16:creationId xmlns:a16="http://schemas.microsoft.com/office/drawing/2014/main" id="{EDCDA9FA-0F43-4636-8BC1-DEE0C34336D1}"/>
                  </a:ext>
                </a:extLst>
              </p:cNvPr>
              <p:cNvCxnSpPr>
                <a:cxnSpLocks/>
              </p:cNvCxnSpPr>
              <p:nvPr/>
            </p:nvCxnSpPr>
            <p:spPr>
              <a:xfrm>
                <a:off x="589388" y="4493725"/>
                <a:ext cx="468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7" name="Title 3">
            <a:extLst>
              <a:ext uri="{FF2B5EF4-FFF2-40B4-BE49-F238E27FC236}">
                <a16:creationId xmlns:a16="http://schemas.microsoft.com/office/drawing/2014/main" id="{3E5EC921-611C-0577-9EEB-1C780A90EC95}"/>
              </a:ext>
            </a:extLst>
          </p:cNvPr>
          <p:cNvSpPr txBox="1">
            <a:spLocks/>
          </p:cNvSpPr>
          <p:nvPr/>
        </p:nvSpPr>
        <p:spPr>
          <a:xfrm>
            <a:off x="752576" y="1910098"/>
            <a:ext cx="6225750" cy="2187464"/>
          </a:xfrm>
          <a:prstGeom prst="rect">
            <a:avLst/>
          </a:prstGeom>
        </p:spPr>
        <p:txBody>
          <a:bodyPr lIns="0" tIns="45720" rIns="0" bIns="45720" anchor="t"/>
          <a:lstStyle>
            <a:lvl1pPr algn="l" defTabSz="661751" rtl="0" eaLnBrk="1" latinLnBrk="1" hangingPunct="1">
              <a:lnSpc>
                <a:spcPct val="70000"/>
              </a:lnSpc>
              <a:spcBef>
                <a:spcPct val="0"/>
              </a:spcBef>
              <a:buNone/>
              <a:defRPr sz="2750" kern="1200">
                <a:solidFill>
                  <a:schemeClr val="tx2"/>
                </a:solidFill>
                <a:latin typeface="+mj-lt"/>
                <a:ea typeface="+mj-ea"/>
                <a:cs typeface="+mj-cs"/>
              </a:defRPr>
            </a:lvl1pPr>
          </a:lstStyle>
          <a:p>
            <a:pPr>
              <a:lnSpc>
                <a:spcPct val="80000"/>
              </a:lnSpc>
              <a:defRPr/>
            </a:pPr>
            <a:r>
              <a:rPr lang="en-US" altLang="ko-KR" sz="4800" dirty="0">
                <a:ln>
                  <a:solidFill>
                    <a:srgbClr val="0091DA">
                      <a:alpha val="0"/>
                    </a:srgbClr>
                  </a:solidFill>
                </a:ln>
                <a:solidFill>
                  <a:prstClr val="white"/>
                </a:solidFill>
                <a:latin typeface="KPMG Bold"/>
              </a:rPr>
              <a:t>Global Business </a:t>
            </a:r>
          </a:p>
          <a:p>
            <a:pPr>
              <a:lnSpc>
                <a:spcPct val="80000"/>
              </a:lnSpc>
              <a:defRPr/>
            </a:pPr>
            <a:r>
              <a:rPr lang="en-US" altLang="ko-KR" sz="4800" dirty="0">
                <a:ln>
                  <a:solidFill>
                    <a:srgbClr val="0091DA">
                      <a:alpha val="0"/>
                    </a:srgbClr>
                  </a:solidFill>
                </a:ln>
                <a:solidFill>
                  <a:prstClr val="white"/>
                </a:solidFill>
                <a:latin typeface="KPMG Bold"/>
              </a:rPr>
              <a:t>Opportunities for Korean Companies in Key Sectors</a:t>
            </a:r>
          </a:p>
        </p:txBody>
      </p:sp>
      <p:pic>
        <p:nvPicPr>
          <p:cNvPr id="4" name="그림 3" descr="하늘, 야외, 구름, 타워 블록이(가) 표시된 사진&#10;&#10;자동 생성된 설명">
            <a:extLst>
              <a:ext uri="{FF2B5EF4-FFF2-40B4-BE49-F238E27FC236}">
                <a16:creationId xmlns:a16="http://schemas.microsoft.com/office/drawing/2014/main" id="{E23D76A8-BA07-6456-B037-3625346E838B}"/>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Lst>
          </a:blip>
          <a:srcRect b="23197"/>
          <a:stretch/>
        </p:blipFill>
        <p:spPr>
          <a:xfrm>
            <a:off x="6055803" y="844732"/>
            <a:ext cx="2714154" cy="3820960"/>
          </a:xfrm>
          <a:prstGeom prst="rect">
            <a:avLst/>
          </a:prstGeom>
        </p:spPr>
      </p:pic>
      <p:sp>
        <p:nvSpPr>
          <p:cNvPr id="5" name="TextBox 4">
            <a:extLst>
              <a:ext uri="{FF2B5EF4-FFF2-40B4-BE49-F238E27FC236}">
                <a16:creationId xmlns:a16="http://schemas.microsoft.com/office/drawing/2014/main" id="{33D3DA40-17FD-691A-680F-13061E250E34}"/>
              </a:ext>
            </a:extLst>
          </p:cNvPr>
          <p:cNvSpPr txBox="1"/>
          <p:nvPr/>
        </p:nvSpPr>
        <p:spPr>
          <a:xfrm>
            <a:off x="796061" y="1064398"/>
            <a:ext cx="2414122" cy="6463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altLang="ko-KR" sz="4200" dirty="0">
                <a:ln>
                  <a:solidFill>
                    <a:srgbClr val="1E49E2">
                      <a:alpha val="0"/>
                    </a:srgbClr>
                  </a:solidFill>
                </a:ln>
                <a:solidFill>
                  <a:prstClr val="white"/>
                </a:solidFill>
                <a:latin typeface="KPMG Bold" panose="020B0803030202040204" pitchFamily="34" charset="0"/>
                <a:ea typeface="KoPub돋움체 Medium"/>
              </a:rPr>
              <a:t>M</a:t>
            </a:r>
            <a:r>
              <a:rPr kumimoji="0" lang="en-US" altLang="ko-KR" sz="4200" b="0" i="0" u="none" strike="noStrike" kern="1200" cap="none" spc="0" normalizeH="0" baseline="0" noProof="0" dirty="0">
                <a:ln>
                  <a:solidFill>
                    <a:srgbClr val="1E49E2">
                      <a:alpha val="0"/>
                    </a:srgbClr>
                  </a:solidFill>
                </a:ln>
                <a:solidFill>
                  <a:prstClr val="white"/>
                </a:solidFill>
                <a:effectLst/>
                <a:uLnTx/>
                <a:uFillTx/>
                <a:latin typeface="KPMG Bold" panose="020B0803030202040204" pitchFamily="34" charset="0"/>
                <a:ea typeface="KoPub돋움체 Medium"/>
                <a:cs typeface="+mn-cs"/>
              </a:rPr>
              <a:t>arket Frontier</a:t>
            </a:r>
            <a:endParaRPr kumimoji="0" lang="ko-KR" altLang="en-US" sz="4200" b="0" i="0" u="none" strike="noStrike" kern="1200" cap="none" spc="0" normalizeH="0" baseline="0" noProof="0" dirty="0">
              <a:ln>
                <a:solidFill>
                  <a:srgbClr val="1E49E2">
                    <a:alpha val="0"/>
                  </a:srgbClr>
                </a:solidFill>
              </a:ln>
              <a:solidFill>
                <a:prstClr val="white"/>
              </a:solidFill>
              <a:effectLst/>
              <a:uLnTx/>
              <a:uFillTx/>
              <a:latin typeface="KPMG Bold" panose="020B0803030202040204" pitchFamily="34" charset="0"/>
              <a:ea typeface="KoPub돋움체 Medium"/>
              <a:cs typeface="+mn-cs"/>
            </a:endParaRPr>
          </a:p>
        </p:txBody>
      </p:sp>
    </p:spTree>
    <p:extLst>
      <p:ext uri="{BB962C8B-B14F-4D97-AF65-F5344CB8AC3E}">
        <p14:creationId xmlns:p14="http://schemas.microsoft.com/office/powerpoint/2010/main" val="354987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a:extLst>
              <a:ext uri="{FF2B5EF4-FFF2-40B4-BE49-F238E27FC236}">
                <a16:creationId xmlns:a16="http://schemas.microsoft.com/office/drawing/2014/main" id="{4EA70507-AF57-7DDD-7276-885D6EF7B8AF}"/>
              </a:ext>
            </a:extLst>
          </p:cNvPr>
          <p:cNvSpPr txBox="1"/>
          <p:nvPr/>
        </p:nvSpPr>
        <p:spPr>
          <a:xfrm>
            <a:off x="475614" y="3152632"/>
            <a:ext cx="2696209" cy="1498846"/>
          </a:xfrm>
          <a:prstGeom prst="rect">
            <a:avLst/>
          </a:prstGeom>
          <a:solidFill>
            <a:srgbClr val="E4F6FF"/>
          </a:solidFill>
          <a:ln w="12700" cap="flat" cmpd="sng" algn="ctr">
            <a:noFill/>
            <a:prstDash val="solid"/>
            <a:miter lim="800000"/>
          </a:ln>
          <a:effectLst/>
        </p:spPr>
        <p:txBody>
          <a:bodyPr wrap="none" lIns="54610" tIns="54610" rIns="54610" bIns="54610" rtlCol="0" anchor="ctr"/>
          <a:lstStyle>
            <a:defPPr>
              <a:defRPr lang="en-US"/>
            </a:defPPr>
            <a:lvl1pPr marR="0" lvl="0" indent="0" algn="ctr" defTabSz="914400" fontAlgn="auto">
              <a:lnSpc>
                <a:spcPct val="100000"/>
              </a:lnSpc>
              <a:spcBef>
                <a:spcPts val="0"/>
              </a:spcBef>
              <a:spcAft>
                <a:spcPts val="0"/>
              </a:spcAft>
              <a:buClrTx/>
              <a:buSzTx/>
              <a:buFontTx/>
              <a:buNone/>
              <a:tabLst/>
              <a:defRPr kumimoji="0" sz="800" b="0" i="0" u="none" strike="noStrike" kern="0" cap="none" spc="0" normalizeH="0" baseline="0">
                <a:ln>
                  <a:noFill/>
                </a:ln>
                <a:solidFill>
                  <a:sysClr val="windowText" lastClr="000000"/>
                </a:solidFill>
                <a:effectLst/>
                <a:uLnTx/>
                <a:uFillTx/>
                <a:latin typeface="Arial"/>
              </a:defRPr>
            </a:lvl1pPr>
          </a:lstStyle>
          <a:p>
            <a:endParaRPr lang="en-US" altLang="ko-KR" dirty="0"/>
          </a:p>
        </p:txBody>
      </p:sp>
      <p:sp>
        <p:nvSpPr>
          <p:cNvPr id="72" name="TextBox 71">
            <a:extLst>
              <a:ext uri="{FF2B5EF4-FFF2-40B4-BE49-F238E27FC236}">
                <a16:creationId xmlns:a16="http://schemas.microsoft.com/office/drawing/2014/main" id="{D80A8E5C-BA4B-0C28-FBBE-4F9BFAAC7C63}"/>
              </a:ext>
            </a:extLst>
          </p:cNvPr>
          <p:cNvSpPr txBox="1"/>
          <p:nvPr/>
        </p:nvSpPr>
        <p:spPr>
          <a:xfrm>
            <a:off x="610522" y="1133427"/>
            <a:ext cx="362077" cy="45454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01</a:t>
            </a:r>
            <a:endParaRPr kumimoji="0" lang="ko-KR" altLang="en-US"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sp>
        <p:nvSpPr>
          <p:cNvPr id="97" name="TextBox 96">
            <a:extLst>
              <a:ext uri="{FF2B5EF4-FFF2-40B4-BE49-F238E27FC236}">
                <a16:creationId xmlns:a16="http://schemas.microsoft.com/office/drawing/2014/main" id="{3F5CA6D4-E414-29CF-4D46-1198D5124068}"/>
              </a:ext>
            </a:extLst>
          </p:cNvPr>
          <p:cNvSpPr txBox="1"/>
          <p:nvPr/>
        </p:nvSpPr>
        <p:spPr>
          <a:xfrm>
            <a:off x="556253" y="1706092"/>
            <a:ext cx="2414151" cy="888903"/>
          </a:xfrm>
          <a:prstGeom prst="rect">
            <a:avLst/>
          </a:prstGeom>
          <a:noFill/>
        </p:spPr>
        <p:txBody>
          <a:bodyPr wrap="square">
            <a:noAutofit/>
          </a:bodyPr>
          <a:lstStyle/>
          <a:p>
            <a:pPr marL="0" marR="0" lvl="0" indent="0" algn="l" defTabSz="914400" rtl="0" eaLnBrk="1" fontAlgn="auto" latinLnBrk="0" hangingPunct="1">
              <a:lnSpc>
                <a:spcPct val="110000"/>
              </a:lnSpc>
              <a:spcBef>
                <a:spcPts val="300"/>
              </a:spcBef>
              <a:spcAft>
                <a:spcPts val="200"/>
              </a:spcAft>
              <a:buClrTx/>
              <a:buSzTx/>
              <a:buFontTx/>
              <a:buNone/>
              <a:tabLst/>
              <a:defRPr/>
            </a:pPr>
            <a:endParaRPr kumimoji="0" lang="en-US" altLang="ko-KR"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2" name="TextBox 21">
            <a:extLst>
              <a:ext uri="{FF2B5EF4-FFF2-40B4-BE49-F238E27FC236}">
                <a16:creationId xmlns:a16="http://schemas.microsoft.com/office/drawing/2014/main" id="{951B30DB-5997-541A-C0A4-C3D9B83BA93E}"/>
              </a:ext>
            </a:extLst>
          </p:cNvPr>
          <p:cNvSpPr txBox="1"/>
          <p:nvPr/>
        </p:nvSpPr>
        <p:spPr>
          <a:xfrm>
            <a:off x="6393029" y="3152633"/>
            <a:ext cx="2682970" cy="1498847"/>
          </a:xfrm>
          <a:prstGeom prst="rect">
            <a:avLst/>
          </a:prstGeom>
          <a:solidFill>
            <a:srgbClr val="E4F6FF"/>
          </a:solidFill>
          <a:ln w="12700" cap="flat" cmpd="sng" algn="ctr">
            <a:noFill/>
            <a:prstDash val="solid"/>
            <a:miter lim="800000"/>
          </a:ln>
          <a:effectLst/>
        </p:spPr>
        <p:txBody>
          <a:bodyPr wrap="none" lIns="54610" tIns="54610" rIns="54610" bIns="54610" rtlCol="0" anchor="ctr"/>
          <a:lstStyle>
            <a:defPPr>
              <a:defRPr lang="en-US"/>
            </a:defPPr>
            <a:lvl1pPr marR="0" lvl="0" indent="0" algn="ctr" defTabSz="914400" fontAlgn="auto">
              <a:lnSpc>
                <a:spcPct val="100000"/>
              </a:lnSpc>
              <a:spcBef>
                <a:spcPts val="0"/>
              </a:spcBef>
              <a:spcAft>
                <a:spcPts val="0"/>
              </a:spcAft>
              <a:buClrTx/>
              <a:buSzTx/>
              <a:buFontTx/>
              <a:buNone/>
              <a:tabLst/>
              <a:defRPr kumimoji="0" sz="800" b="0" i="0" u="none" strike="noStrike" kern="0" cap="none" spc="0" normalizeH="0" baseline="0">
                <a:ln>
                  <a:noFill/>
                </a:ln>
                <a:solidFill>
                  <a:sysClr val="windowText" lastClr="000000"/>
                </a:solidFill>
                <a:effectLst/>
                <a:uLnTx/>
                <a:uFillTx/>
                <a:latin typeface="Arial"/>
              </a:defRPr>
            </a:lvl1pPr>
          </a:lstStyle>
          <a:p>
            <a:endParaRPr lang="en-US" altLang="ko-KR" dirty="0"/>
          </a:p>
        </p:txBody>
      </p:sp>
      <p:grpSp>
        <p:nvGrpSpPr>
          <p:cNvPr id="17" name="그룹 16">
            <a:extLst>
              <a:ext uri="{FF2B5EF4-FFF2-40B4-BE49-F238E27FC236}">
                <a16:creationId xmlns:a16="http://schemas.microsoft.com/office/drawing/2014/main" id="{B33F931D-1D09-E827-B2A9-8470ECB09430}"/>
              </a:ext>
            </a:extLst>
          </p:cNvPr>
          <p:cNvGrpSpPr/>
          <p:nvPr/>
        </p:nvGrpSpPr>
        <p:grpSpPr>
          <a:xfrm>
            <a:off x="6386185" y="1216488"/>
            <a:ext cx="2700665" cy="3427495"/>
            <a:chOff x="2869498" y="1033353"/>
            <a:chExt cx="1941615" cy="4302334"/>
          </a:xfrm>
        </p:grpSpPr>
        <p:sp>
          <p:nvSpPr>
            <p:cNvPr id="20" name="직사각형 19">
              <a:extLst>
                <a:ext uri="{FF2B5EF4-FFF2-40B4-BE49-F238E27FC236}">
                  <a16:creationId xmlns:a16="http://schemas.microsoft.com/office/drawing/2014/main" id="{1F1E98F4-CAD9-A14E-EF17-89463E50D52B}"/>
                </a:ext>
              </a:extLst>
            </p:cNvPr>
            <p:cNvSpPr/>
            <p:nvPr/>
          </p:nvSpPr>
          <p:spPr>
            <a:xfrm>
              <a:off x="2869499" y="1042761"/>
              <a:ext cx="1941614" cy="4292926"/>
            </a:xfrm>
            <a:prstGeom prst="rect">
              <a:avLst/>
            </a:prstGeom>
            <a:noFill/>
            <a:ln w="9525" cap="flat" cmpd="sng" algn="ctr">
              <a:solidFill>
                <a:schemeClr val="accent4"/>
              </a:solidFill>
              <a:prstDash val="solid"/>
              <a:miter lim="800000"/>
            </a:ln>
            <a:effectLst/>
          </p:spPr>
          <p:txBody>
            <a:bodyPr lIns="162000" tIns="216000" rIns="162000" bIns="360000" rtlCol="0" anchor="t"/>
            <a:lstStyle/>
            <a:p>
              <a:pPr marL="0" marR="0" lvl="0" indent="0" algn="ctr" defTabSz="914400" rtl="0" eaLnBrk="1" fontAlgn="auto" latinLnBrk="0" hangingPunct="1">
                <a:lnSpc>
                  <a:spcPct val="110000"/>
                </a:lnSpc>
                <a:spcBef>
                  <a:spcPts val="1000"/>
                </a:spcBef>
                <a:spcAft>
                  <a:spcPts val="1000"/>
                </a:spcAft>
                <a:buClrTx/>
                <a:buSzTx/>
                <a:buFontTx/>
                <a:buNone/>
                <a:tabLst/>
                <a:defRPr/>
              </a:pPr>
              <a:endParaRPr kumimoji="0" lang="ko-KR" altLang="en-US"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1" name="직사각형 20">
              <a:extLst>
                <a:ext uri="{FF2B5EF4-FFF2-40B4-BE49-F238E27FC236}">
                  <a16:creationId xmlns:a16="http://schemas.microsoft.com/office/drawing/2014/main" id="{C56E7C4C-6AFC-07E3-0279-27CF5D804E16}"/>
                </a:ext>
              </a:extLst>
            </p:cNvPr>
            <p:cNvSpPr>
              <a:spLocks/>
            </p:cNvSpPr>
            <p:nvPr/>
          </p:nvSpPr>
          <p:spPr>
            <a:xfrm>
              <a:off x="2869498" y="1033353"/>
              <a:ext cx="1941615" cy="520600"/>
            </a:xfrm>
            <a:prstGeom prst="rect">
              <a:avLst/>
            </a:prstGeom>
            <a:solidFill>
              <a:schemeClr val="accent4"/>
            </a:solidFill>
            <a:ln w="9525" cap="flat" cmpd="sng" algn="ctr">
              <a:solidFill>
                <a:schemeClr val="accent4"/>
              </a:solidFill>
              <a:prstDash val="solid"/>
            </a:ln>
            <a:effectLst/>
          </p:spPr>
          <p:txBody>
            <a:bodyPr lIns="432000" rtlCol="0" anchor="ctr">
              <a:noAutofit/>
            </a:bodyPr>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0" cap="none" spc="-50" normalizeH="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cs typeface="+mn-cs"/>
                </a:rPr>
                <a:t>Webtoon Platforms</a:t>
              </a:r>
              <a:endParaRPr kumimoji="0" lang="ko-KR" altLang="en-US" sz="1600" b="1" i="0" u="none" strike="noStrike" kern="0" cap="none" spc="-50" normalizeH="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cs typeface="+mn-cs"/>
              </a:endParaRPr>
            </a:p>
          </p:txBody>
        </p:sp>
      </p:grpSp>
      <p:sp>
        <p:nvSpPr>
          <p:cNvPr id="18" name="TextBox 17">
            <a:extLst>
              <a:ext uri="{FF2B5EF4-FFF2-40B4-BE49-F238E27FC236}">
                <a16:creationId xmlns:a16="http://schemas.microsoft.com/office/drawing/2014/main" id="{244098DD-324A-A007-65D5-37645AD095E6}"/>
              </a:ext>
            </a:extLst>
          </p:cNvPr>
          <p:cNvSpPr txBox="1"/>
          <p:nvPr/>
        </p:nvSpPr>
        <p:spPr>
          <a:xfrm>
            <a:off x="6480359" y="1133427"/>
            <a:ext cx="314190"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03</a:t>
            </a:r>
            <a:endParaRPr kumimoji="0" lang="ko-KR" altLang="en-US"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sp>
        <p:nvSpPr>
          <p:cNvPr id="19" name="TextBox 18">
            <a:extLst>
              <a:ext uri="{FF2B5EF4-FFF2-40B4-BE49-F238E27FC236}">
                <a16:creationId xmlns:a16="http://schemas.microsoft.com/office/drawing/2014/main" id="{FD30E31A-4589-593C-D2B5-9EDB52FF7876}"/>
              </a:ext>
            </a:extLst>
          </p:cNvPr>
          <p:cNvSpPr txBox="1"/>
          <p:nvPr/>
        </p:nvSpPr>
        <p:spPr>
          <a:xfrm>
            <a:off x="6379790" y="1635520"/>
            <a:ext cx="2720465" cy="1296332"/>
          </a:xfrm>
          <a:prstGeom prst="rect">
            <a:avLst/>
          </a:prstGeom>
          <a:noFill/>
        </p:spPr>
        <p:txBody>
          <a:bodyPr wrap="square" lIns="91440" tIns="45720" rIns="91440" bIns="45720" anchor="t">
            <a:noAutofit/>
          </a:bodyPr>
          <a:lstStyle/>
          <a:p>
            <a:pPr marL="85725" indent="-85725" defTabSz="914400">
              <a:spcBef>
                <a:spcPts val="300"/>
              </a:spcBef>
              <a:spcAft>
                <a:spcPts val="200"/>
              </a:spcAft>
              <a:buFont typeface="Arial" panose="020B0604020202020204" pitchFamily="34" charset="0"/>
              <a:buChar char="•"/>
              <a:defRPr/>
            </a:pPr>
            <a:r>
              <a:rPr lang="en-US" altLang="ko-KR" sz="950" b="1" kern="0" spc="-20" dirty="0">
                <a:ln>
                  <a:solidFill>
                    <a:srgbClr val="FFFFFF">
                      <a:lumMod val="75000"/>
                      <a:alpha val="0"/>
                    </a:srgbClr>
                  </a:solidFill>
                </a:ln>
                <a:solidFill>
                  <a:srgbClr val="000000"/>
                </a:solidFill>
                <a:latin typeface="KoPub돋움체 Medium" panose="02020603020101020101" pitchFamily="18" charset="-127"/>
                <a:ea typeface="KoPub돋움체 Medium"/>
              </a:rPr>
              <a:t>Demand for webtoons is increasing among </a:t>
            </a:r>
            <a:br>
              <a:rPr lang="en-US" altLang="ko-KR" sz="950" b="1" kern="0" spc="-20" dirty="0">
                <a:ln>
                  <a:solidFill>
                    <a:srgbClr val="FFFFFF">
                      <a:lumMod val="75000"/>
                      <a:alpha val="0"/>
                    </a:srgbClr>
                  </a:solidFill>
                </a:ln>
                <a:solidFill>
                  <a:srgbClr val="000000"/>
                </a:solidFill>
                <a:latin typeface="KoPub돋움체 Medium" panose="02020603020101020101" pitchFamily="18" charset="-127"/>
                <a:ea typeface="KoPub돋움체 Medium"/>
              </a:rPr>
            </a:br>
            <a:r>
              <a:rPr lang="en-US" altLang="ko-KR" sz="950" b="1" kern="0" spc="-20" dirty="0">
                <a:ln>
                  <a:solidFill>
                    <a:srgbClr val="FFFFFF">
                      <a:lumMod val="75000"/>
                      <a:alpha val="0"/>
                    </a:srgbClr>
                  </a:solidFill>
                </a:ln>
                <a:solidFill>
                  <a:srgbClr val="000000"/>
                </a:solidFill>
                <a:latin typeface="KoPub돋움체 Medium" panose="02020603020101020101" pitchFamily="18" charset="-127"/>
                <a:ea typeface="KoPub돋움체 Medium"/>
              </a:rPr>
              <a:t>Gen Z globally, with 40% of Korean webtoon exports originating from Japan and 22% from North America (as of 2021)</a:t>
            </a:r>
          </a:p>
          <a:p>
            <a:pPr marL="85725" indent="-85725" defTabSz="914400">
              <a:spcBef>
                <a:spcPts val="300"/>
              </a:spcBef>
              <a:spcAft>
                <a:spcPts val="200"/>
              </a:spcAft>
              <a:buFont typeface="Arial" panose="020B0604020202020204" pitchFamily="34" charset="0"/>
              <a:buChar char="•"/>
              <a:defRPr/>
            </a:pPr>
            <a:r>
              <a:rPr lang="en-US" altLang="ko-KR" sz="950" b="1" kern="0" spc="-20" dirty="0">
                <a:ln>
                  <a:solidFill>
                    <a:srgbClr val="FFFFFF">
                      <a:lumMod val="75000"/>
                      <a:alpha val="0"/>
                    </a:srgbClr>
                  </a:solidFill>
                </a:ln>
                <a:solidFill>
                  <a:srgbClr val="000000"/>
                </a:solidFill>
                <a:latin typeface="KoPub돋움체 Medium" panose="02020603020101020101" pitchFamily="18" charset="-127"/>
                <a:ea typeface="KoPub돋움체 Medium"/>
              </a:rPr>
              <a:t>The success of dramas and movies based on webtoons has highlighted the scalability and growth potential of webtoons</a:t>
            </a:r>
          </a:p>
          <a:p>
            <a:pPr marL="85725" indent="-85725" defTabSz="914400">
              <a:spcBef>
                <a:spcPts val="300"/>
              </a:spcBef>
              <a:spcAft>
                <a:spcPts val="200"/>
              </a:spcAft>
              <a:buFont typeface="Arial" panose="020B0604020202020204" pitchFamily="34" charset="0"/>
              <a:buChar char="•"/>
              <a:defRPr/>
            </a:pPr>
            <a:r>
              <a:rPr lang="en-US" altLang="ko-KR" sz="950" b="1" kern="0" spc="-20" dirty="0">
                <a:ln>
                  <a:solidFill>
                    <a:srgbClr val="FFFFFF">
                      <a:lumMod val="75000"/>
                      <a:alpha val="0"/>
                    </a:srgbClr>
                  </a:solidFill>
                </a:ln>
                <a:solidFill>
                  <a:srgbClr val="000000"/>
                </a:solidFill>
                <a:latin typeface="KoPub돋움체 Medium" panose="02020603020101020101" pitchFamily="18" charset="-127"/>
                <a:ea typeface="KoPub돋움체 Medium"/>
              </a:rPr>
              <a:t>In the first half of 2023, Amazon and Apple also introduced webtoon services</a:t>
            </a:r>
          </a:p>
        </p:txBody>
      </p:sp>
      <p:sp>
        <p:nvSpPr>
          <p:cNvPr id="3" name="TextBox 2">
            <a:extLst>
              <a:ext uri="{FF2B5EF4-FFF2-40B4-BE49-F238E27FC236}">
                <a16:creationId xmlns:a16="http://schemas.microsoft.com/office/drawing/2014/main" id="{B74764EE-BDCE-B1C3-9AC9-7068CB71496C}"/>
              </a:ext>
            </a:extLst>
          </p:cNvPr>
          <p:cNvSpPr txBox="1"/>
          <p:nvPr/>
        </p:nvSpPr>
        <p:spPr>
          <a:xfrm>
            <a:off x="471991" y="4647503"/>
            <a:ext cx="3261471" cy="180425"/>
          </a:xfrm>
          <a:prstGeom prst="rect">
            <a:avLst/>
          </a:prstGeom>
          <a:noFill/>
          <a:ln w="3175">
            <a:noFill/>
          </a:ln>
        </p:spPr>
        <p:txBody>
          <a:bodyPr wrap="square" lIns="0" tIns="72000" rIns="0" bIns="0" rtlCol="0" anchor="b">
            <a:spAutoFit/>
          </a:bodyPr>
          <a:lstStyle>
            <a:defPPr>
              <a:defRPr lang="en-US"/>
            </a:defPPr>
            <a:lvl1pPr>
              <a:spcAft>
                <a:spcPts val="300"/>
              </a:spcAft>
              <a:defRPr sz="800">
                <a:ln>
                  <a:solidFill>
                    <a:srgbClr val="0091DA">
                      <a:alpha val="0"/>
                    </a:srgbClr>
                  </a:solidFill>
                </a:ln>
                <a:solidFill>
                  <a:schemeClr val="tx1">
                    <a:lumMod val="50000"/>
                    <a:lumOff val="50000"/>
                  </a:schemeClr>
                </a:solidFill>
                <a:latin typeface="KoPub돋움체 Medium" panose="00000600000000000000" pitchFamily="2" charset="-127"/>
                <a:ea typeface="KoPub돋움체 Medium" panose="00000600000000000000" pitchFamily="2" charset="-127"/>
              </a:defRPr>
            </a:lvl1pPr>
          </a:lstStyle>
          <a:p>
            <a:pPr marL="0" marR="0" lvl="0" indent="0" algn="l" defTabSz="661751" rtl="0" eaLnBrk="1" fontAlgn="auto" latinLnBrk="0" hangingPunct="1">
              <a:lnSpc>
                <a:spcPct val="100000"/>
              </a:lnSpc>
              <a:spcBef>
                <a:spcPts val="0"/>
              </a:spcBef>
              <a:spcAft>
                <a:spcPts val="100"/>
              </a:spcAft>
              <a:buClrTx/>
              <a:buSzTx/>
              <a:buFontTx/>
              <a:buNone/>
              <a:tabLst/>
              <a:defRPr/>
            </a:pPr>
            <a:r>
              <a:rPr kumimoji="0" lang="en-US" altLang="ko-KR"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Press reports, Samjong KPMG Economic Research Institute</a:t>
            </a:r>
          </a:p>
        </p:txBody>
      </p:sp>
      <p:sp>
        <p:nvSpPr>
          <p:cNvPr id="26" name="TextBox 25">
            <a:extLst>
              <a:ext uri="{FF2B5EF4-FFF2-40B4-BE49-F238E27FC236}">
                <a16:creationId xmlns:a16="http://schemas.microsoft.com/office/drawing/2014/main" id="{3CC334A3-EA59-522F-00A4-1B320CA9AE43}"/>
              </a:ext>
            </a:extLst>
          </p:cNvPr>
          <p:cNvSpPr txBox="1"/>
          <p:nvPr/>
        </p:nvSpPr>
        <p:spPr>
          <a:xfrm>
            <a:off x="499909" y="4159166"/>
            <a:ext cx="2657153" cy="415498"/>
          </a:xfrm>
          <a:prstGeom prst="rect">
            <a:avLst/>
          </a:prstGeom>
          <a:noFill/>
        </p:spPr>
        <p:txBody>
          <a:bodyPr wrap="square" lIns="36000" tIns="0" rIns="72000" bIns="0" rtlCol="0" anchor="t">
            <a:spAutoFit/>
          </a:bodyPr>
          <a:lstStyle>
            <a:defPPr>
              <a:defRPr lang="en-US"/>
            </a:defPPr>
            <a:lvl1pPr marL="144000" indent="-144000" defTabSz="914400">
              <a:buFont typeface="Wingdings" panose="05000000000000000000" pitchFamily="2" charset="2"/>
              <a:buChar char="ü"/>
              <a:defRPr sz="900" kern="0" spc="-20">
                <a:ln>
                  <a:solidFill>
                    <a:srgbClr val="FFFFFF">
                      <a:lumMod val="75000"/>
                      <a:alpha val="0"/>
                    </a:srgbClr>
                  </a:solidFill>
                </a:ln>
                <a:solidFill>
                  <a:srgbClr val="000000"/>
                </a:solidFill>
                <a:latin typeface="KoPub돋움체 Medium" panose="02020603020101020101" pitchFamily="18" charset="-127"/>
                <a:ea typeface="KoPub돋움체 Medium"/>
              </a:defRPr>
            </a:lvl1pPr>
          </a:lstStyle>
          <a:p>
            <a:r>
              <a:rPr lang="en-US" altLang="ko-KR" dirty="0"/>
              <a:t>Completed the development of HBM3 in</a:t>
            </a:r>
            <a:r>
              <a:rPr lang="ko-KR" altLang="en-US" dirty="0"/>
              <a:t> </a:t>
            </a:r>
            <a:r>
              <a:rPr lang="en-US" altLang="ko-KR" dirty="0"/>
              <a:t>2021</a:t>
            </a:r>
            <a:r>
              <a:rPr lang="ko-KR" altLang="en-US" dirty="0"/>
              <a:t> </a:t>
            </a:r>
            <a:r>
              <a:rPr lang="en-US" altLang="ko-KR" dirty="0"/>
              <a:t>and supplied it to Nvidia. Developed HBM3E in 2023</a:t>
            </a:r>
            <a:endParaRPr lang="ko-KR" altLang="en-US" dirty="0"/>
          </a:p>
        </p:txBody>
      </p:sp>
      <p:sp>
        <p:nvSpPr>
          <p:cNvPr id="35" name="TextBox 34">
            <a:extLst>
              <a:ext uri="{FF2B5EF4-FFF2-40B4-BE49-F238E27FC236}">
                <a16:creationId xmlns:a16="http://schemas.microsoft.com/office/drawing/2014/main" id="{AD0D1892-6A87-CD84-A77D-17FB3169F14E}"/>
              </a:ext>
            </a:extLst>
          </p:cNvPr>
          <p:cNvSpPr txBox="1"/>
          <p:nvPr/>
        </p:nvSpPr>
        <p:spPr>
          <a:xfrm>
            <a:off x="6419241" y="4133158"/>
            <a:ext cx="2682969" cy="415498"/>
          </a:xfrm>
          <a:prstGeom prst="rect">
            <a:avLst/>
          </a:prstGeom>
          <a:noFill/>
        </p:spPr>
        <p:txBody>
          <a:bodyPr wrap="square" lIns="36000" tIns="0" rIns="72000" bIns="0" rtlCol="0" anchor="t">
            <a:spAutoFit/>
          </a:bodyPr>
          <a:lstStyle>
            <a:defPPr>
              <a:defRPr lang="en-US"/>
            </a:defPPr>
            <a:lvl1pPr marL="144000" indent="-144000" defTabSz="914400">
              <a:buFont typeface="Wingdings" panose="05000000000000000000" pitchFamily="2" charset="2"/>
              <a:buChar char="ü"/>
              <a:defRPr sz="900" kern="0" spc="-20">
                <a:ln>
                  <a:solidFill>
                    <a:srgbClr val="FFFFFF">
                      <a:lumMod val="75000"/>
                      <a:alpha val="0"/>
                    </a:srgbClr>
                  </a:solidFill>
                </a:ln>
                <a:solidFill>
                  <a:srgbClr val="000000"/>
                </a:solidFill>
                <a:latin typeface="KoPub돋움체 Medium" panose="02020603020101020101" pitchFamily="18" charset="-127"/>
                <a:ea typeface="KoPub돋움체 Medium"/>
              </a:defRPr>
            </a:lvl1pPr>
          </a:lstStyle>
          <a:p>
            <a:r>
              <a:rPr lang="en-US" altLang="ko-KR" dirty="0"/>
              <a:t>Acquired webtoon and web novel platforms in North America </a:t>
            </a:r>
            <a:endParaRPr lang="en-US" dirty="0"/>
          </a:p>
          <a:p>
            <a:r>
              <a:rPr lang="en-US" altLang="ko-KR" dirty="0"/>
              <a:t>Diversified the use of famous webtoon IPs</a:t>
            </a:r>
            <a:endParaRPr lang="ko-KR" altLang="en-US" dirty="0"/>
          </a:p>
        </p:txBody>
      </p:sp>
      <p:sp>
        <p:nvSpPr>
          <p:cNvPr id="14" name="TextBox 13">
            <a:extLst>
              <a:ext uri="{FF2B5EF4-FFF2-40B4-BE49-F238E27FC236}">
                <a16:creationId xmlns:a16="http://schemas.microsoft.com/office/drawing/2014/main" id="{9599840A-159C-F1CD-F99A-01C62D8AEADC}"/>
              </a:ext>
            </a:extLst>
          </p:cNvPr>
          <p:cNvSpPr txBox="1"/>
          <p:nvPr/>
        </p:nvSpPr>
        <p:spPr>
          <a:xfrm>
            <a:off x="507412" y="3407051"/>
            <a:ext cx="2657153" cy="415498"/>
          </a:xfrm>
          <a:prstGeom prst="rect">
            <a:avLst/>
          </a:prstGeom>
          <a:noFill/>
        </p:spPr>
        <p:txBody>
          <a:bodyPr wrap="square" lIns="36000" tIns="0" rIns="72000" bIns="0" rtlCol="0" anchor="t">
            <a:spAutoFit/>
          </a:bodyPr>
          <a:lstStyle>
            <a:defPPr>
              <a:defRPr lang="en-US"/>
            </a:defPPr>
            <a:lvl1pPr marL="144000" indent="-144000" defTabSz="914400">
              <a:buFont typeface="Wingdings" panose="05000000000000000000" pitchFamily="2" charset="2"/>
              <a:buChar char="ü"/>
              <a:defRPr sz="900" kern="0" spc="-20">
                <a:ln>
                  <a:solidFill>
                    <a:srgbClr val="FFFFFF">
                      <a:lumMod val="75000"/>
                      <a:alpha val="0"/>
                    </a:srgbClr>
                  </a:solidFill>
                </a:ln>
                <a:solidFill>
                  <a:srgbClr val="000000"/>
                </a:solidFill>
                <a:latin typeface="KoPub돋움체 Medium" panose="02020603020101020101" pitchFamily="18" charset="-127"/>
                <a:ea typeface="KoPub돋움체 Medium"/>
              </a:defRPr>
            </a:lvl1pPr>
          </a:lstStyle>
          <a:p>
            <a:r>
              <a:rPr lang="en-US" altLang="ko-KR" dirty="0"/>
              <a:t>Leveraging its significant DRAM process capabilities, Samsung developed largest capacity DRAM in 2023, ‘32Gb DDR5 DRAM’</a:t>
            </a:r>
            <a:endParaRPr lang="ko-KR" altLang="en-US" dirty="0"/>
          </a:p>
        </p:txBody>
      </p:sp>
      <p:sp>
        <p:nvSpPr>
          <p:cNvPr id="24" name="TextBox 23">
            <a:extLst>
              <a:ext uri="{FF2B5EF4-FFF2-40B4-BE49-F238E27FC236}">
                <a16:creationId xmlns:a16="http://schemas.microsoft.com/office/drawing/2014/main" id="{4C7F0A44-17CE-A813-7F62-FB0F18863689}"/>
              </a:ext>
            </a:extLst>
          </p:cNvPr>
          <p:cNvSpPr txBox="1"/>
          <p:nvPr/>
        </p:nvSpPr>
        <p:spPr>
          <a:xfrm>
            <a:off x="6417286" y="3430244"/>
            <a:ext cx="2682969" cy="276999"/>
          </a:xfrm>
          <a:prstGeom prst="rect">
            <a:avLst/>
          </a:prstGeom>
          <a:noFill/>
        </p:spPr>
        <p:txBody>
          <a:bodyPr wrap="square" lIns="36000" tIns="0" rIns="72000" bIns="0" rtlCol="0" anchor="t">
            <a:spAutoFit/>
          </a:bodyPr>
          <a:lstStyle>
            <a:defPPr>
              <a:defRPr lang="en-US"/>
            </a:defPPr>
            <a:lvl1pPr marL="144000" indent="-144000" defTabSz="914400">
              <a:buFont typeface="Wingdings" panose="05000000000000000000" pitchFamily="2" charset="2"/>
              <a:buChar char="ü"/>
              <a:defRPr sz="900" kern="0" spc="-20">
                <a:ln>
                  <a:solidFill>
                    <a:srgbClr val="FFFFFF">
                      <a:lumMod val="75000"/>
                      <a:alpha val="0"/>
                    </a:srgbClr>
                  </a:solidFill>
                </a:ln>
                <a:solidFill>
                  <a:srgbClr val="000000"/>
                </a:solidFill>
                <a:latin typeface="KoPub돋움체 Medium" panose="02020603020101020101" pitchFamily="18" charset="-127"/>
                <a:ea typeface="KoPub돋움체 Medium"/>
              </a:defRPr>
            </a:lvl1pPr>
          </a:lstStyle>
          <a:p>
            <a:r>
              <a:rPr lang="en-US" altLang="ko-KR" dirty="0"/>
              <a:t>Acquired global webtoon/web novel platforms to strengthen its market power</a:t>
            </a:r>
            <a:endParaRPr lang="ko-KR" altLang="en-US" dirty="0"/>
          </a:p>
        </p:txBody>
      </p:sp>
      <p:grpSp>
        <p:nvGrpSpPr>
          <p:cNvPr id="25" name="그룹 24">
            <a:extLst>
              <a:ext uri="{FF2B5EF4-FFF2-40B4-BE49-F238E27FC236}">
                <a16:creationId xmlns:a16="http://schemas.microsoft.com/office/drawing/2014/main" id="{61C28C38-5BAC-B36E-F2DE-C51CF1A4E3AE}"/>
              </a:ext>
            </a:extLst>
          </p:cNvPr>
          <p:cNvGrpSpPr/>
          <p:nvPr/>
        </p:nvGrpSpPr>
        <p:grpSpPr>
          <a:xfrm>
            <a:off x="475616" y="1216488"/>
            <a:ext cx="2696208" cy="3427495"/>
            <a:chOff x="2869498" y="1033353"/>
            <a:chExt cx="1941615" cy="4302338"/>
          </a:xfrm>
        </p:grpSpPr>
        <p:sp>
          <p:nvSpPr>
            <p:cNvPr id="32" name="직사각형 31">
              <a:extLst>
                <a:ext uri="{FF2B5EF4-FFF2-40B4-BE49-F238E27FC236}">
                  <a16:creationId xmlns:a16="http://schemas.microsoft.com/office/drawing/2014/main" id="{BEBB7101-13B9-E98F-7859-26AD5081C52B}"/>
                </a:ext>
              </a:extLst>
            </p:cNvPr>
            <p:cNvSpPr/>
            <p:nvPr/>
          </p:nvSpPr>
          <p:spPr>
            <a:xfrm>
              <a:off x="2869499" y="1042761"/>
              <a:ext cx="1941614" cy="4292930"/>
            </a:xfrm>
            <a:prstGeom prst="rect">
              <a:avLst/>
            </a:prstGeom>
            <a:noFill/>
            <a:ln w="9525" cap="flat" cmpd="sng" algn="ctr">
              <a:solidFill>
                <a:schemeClr val="accent4"/>
              </a:solidFill>
              <a:prstDash val="solid"/>
              <a:miter lim="800000"/>
            </a:ln>
            <a:effectLst/>
          </p:spPr>
          <p:txBody>
            <a:bodyPr lIns="162000" tIns="216000" rIns="162000" bIns="360000" rtlCol="0" anchor="t"/>
            <a:lstStyle/>
            <a:p>
              <a:pPr marL="0" marR="0" lvl="0" indent="0" algn="ctr" defTabSz="914400" rtl="0" eaLnBrk="1" fontAlgn="auto" latinLnBrk="0" hangingPunct="1">
                <a:lnSpc>
                  <a:spcPct val="110000"/>
                </a:lnSpc>
                <a:spcBef>
                  <a:spcPts val="1000"/>
                </a:spcBef>
                <a:spcAft>
                  <a:spcPts val="1000"/>
                </a:spcAft>
                <a:buClrTx/>
                <a:buSzTx/>
                <a:buFontTx/>
                <a:buNone/>
                <a:tabLst/>
                <a:defRPr/>
              </a:pPr>
              <a:endParaRPr kumimoji="0" lang="ko-KR" altLang="en-US"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6" name="직사각형 35">
              <a:extLst>
                <a:ext uri="{FF2B5EF4-FFF2-40B4-BE49-F238E27FC236}">
                  <a16:creationId xmlns:a16="http://schemas.microsoft.com/office/drawing/2014/main" id="{90DD64EB-C1FF-7EED-4C22-2670EDDA6A8B}"/>
                </a:ext>
              </a:extLst>
            </p:cNvPr>
            <p:cNvSpPr>
              <a:spLocks/>
            </p:cNvSpPr>
            <p:nvPr/>
          </p:nvSpPr>
          <p:spPr>
            <a:xfrm>
              <a:off x="2869498" y="1033353"/>
              <a:ext cx="1941615" cy="520601"/>
            </a:xfrm>
            <a:prstGeom prst="rect">
              <a:avLst/>
            </a:prstGeom>
            <a:solidFill>
              <a:schemeClr val="accent4"/>
            </a:solidFill>
            <a:ln w="9525" cap="flat" cmpd="sng" algn="ctr">
              <a:solidFill>
                <a:schemeClr val="accent4"/>
              </a:solidFill>
              <a:prstDash val="solid"/>
            </a:ln>
            <a:effectLst/>
          </p:spPr>
          <p:txBody>
            <a:bodyPr lIns="360000" rIns="0" rtlCol="0" anchor="ctr">
              <a:noAutofit/>
            </a:bodyPr>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0" cap="none" spc="-50" normalizeH="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cs typeface="+mn-cs"/>
                </a:rPr>
                <a:t>Advanced Semiconductor </a:t>
              </a:r>
              <a:endParaRPr kumimoji="0" lang="ko-KR" altLang="en-US" sz="1500" b="1" i="0" u="none" strike="noStrike" kern="0" cap="none" spc="-50" normalizeH="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cs typeface="+mn-cs"/>
              </a:endParaRPr>
            </a:p>
          </p:txBody>
        </p:sp>
      </p:grpSp>
      <p:sp>
        <p:nvSpPr>
          <p:cNvPr id="37" name="TextBox 36">
            <a:extLst>
              <a:ext uri="{FF2B5EF4-FFF2-40B4-BE49-F238E27FC236}">
                <a16:creationId xmlns:a16="http://schemas.microsoft.com/office/drawing/2014/main" id="{6B4E5991-B034-0489-CBE1-FAD15924A0A5}"/>
              </a:ext>
            </a:extLst>
          </p:cNvPr>
          <p:cNvSpPr txBox="1"/>
          <p:nvPr/>
        </p:nvSpPr>
        <p:spPr>
          <a:xfrm>
            <a:off x="501482" y="1131578"/>
            <a:ext cx="362077" cy="45454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01</a:t>
            </a:r>
            <a:endParaRPr kumimoji="0" lang="ko-KR" altLang="en-US"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pic>
        <p:nvPicPr>
          <p:cNvPr id="5" name="그림 4" descr="블랙, 어둠이(가) 표시된 사진&#10;&#10;자동 생성된 설명">
            <a:extLst>
              <a:ext uri="{FF2B5EF4-FFF2-40B4-BE49-F238E27FC236}">
                <a16:creationId xmlns:a16="http://schemas.microsoft.com/office/drawing/2014/main" id="{A8DA3A57-3A9E-4099-2933-1733444CD1E4}"/>
              </a:ext>
            </a:extLst>
          </p:cNvPr>
          <p:cNvPicPr>
            <a:picLocks noChangeAspect="1"/>
          </p:cNvPicPr>
          <p:nvPr/>
        </p:nvPicPr>
        <p:blipFill>
          <a:blip r:embed="rId2"/>
          <a:stretch>
            <a:fillRect/>
          </a:stretch>
        </p:blipFill>
        <p:spPr>
          <a:xfrm>
            <a:off x="6463259" y="3686832"/>
            <a:ext cx="864118" cy="540294"/>
          </a:xfrm>
          <a:prstGeom prst="rect">
            <a:avLst/>
          </a:prstGeom>
        </p:spPr>
      </p:pic>
      <p:pic>
        <p:nvPicPr>
          <p:cNvPr id="28" name="그림 27" descr="그래픽, 그래픽 디자인, 폰트, 다채로움이(가) 표시된 사진&#10;&#10;자동 생성된 설명">
            <a:extLst>
              <a:ext uri="{FF2B5EF4-FFF2-40B4-BE49-F238E27FC236}">
                <a16:creationId xmlns:a16="http://schemas.microsoft.com/office/drawing/2014/main" id="{2A1E5059-06AA-B41D-5A78-F927583A7337}"/>
              </a:ext>
            </a:extLst>
          </p:cNvPr>
          <p:cNvPicPr>
            <a:picLocks noChangeAspect="1"/>
          </p:cNvPicPr>
          <p:nvPr/>
        </p:nvPicPr>
        <p:blipFill>
          <a:blip r:embed="rId3"/>
          <a:stretch>
            <a:fillRect/>
          </a:stretch>
        </p:blipFill>
        <p:spPr>
          <a:xfrm>
            <a:off x="6584056" y="3232216"/>
            <a:ext cx="519604" cy="99764"/>
          </a:xfrm>
          <a:prstGeom prst="rect">
            <a:avLst/>
          </a:prstGeom>
        </p:spPr>
      </p:pic>
      <p:sp>
        <p:nvSpPr>
          <p:cNvPr id="2" name="TextBox 1">
            <a:extLst>
              <a:ext uri="{FF2B5EF4-FFF2-40B4-BE49-F238E27FC236}">
                <a16:creationId xmlns:a16="http://schemas.microsoft.com/office/drawing/2014/main" id="{C8CBEAA3-8E37-5D77-2FB5-793C51B6A382}"/>
              </a:ext>
            </a:extLst>
          </p:cNvPr>
          <p:cNvSpPr txBox="1"/>
          <p:nvPr/>
        </p:nvSpPr>
        <p:spPr>
          <a:xfrm>
            <a:off x="453013" y="1640746"/>
            <a:ext cx="2762136" cy="888903"/>
          </a:xfrm>
          <a:prstGeom prst="rect">
            <a:avLst/>
          </a:prstGeom>
          <a:noFill/>
        </p:spPr>
        <p:txBody>
          <a:bodyPr wrap="square" lIns="91440" tIns="45720" rIns="91440" bIns="45720" anchor="t">
            <a:noAutofit/>
          </a:bodyPr>
          <a:lstStyle/>
          <a:p>
            <a:pPr marL="85725" indent="-85725" defTabSz="914400">
              <a:lnSpc>
                <a:spcPct val="110000"/>
              </a:lnSpc>
              <a:spcBef>
                <a:spcPts val="300"/>
              </a:spcBef>
              <a:spcAft>
                <a:spcPts val="200"/>
              </a:spcAft>
              <a:buFont typeface="Arial" panose="020B0604020202020204" pitchFamily="34" charset="0"/>
              <a:buChar char="•"/>
              <a:defRPr/>
            </a:pPr>
            <a:r>
              <a:rPr lang="en-US" altLang="ko-KR" sz="950" b="1" kern="0" spc="-20" dirty="0">
                <a:ln>
                  <a:solidFill>
                    <a:srgbClr val="FFFFFF">
                      <a:lumMod val="75000"/>
                      <a:alpha val="0"/>
                    </a:srgbClr>
                  </a:solidFill>
                </a:ln>
                <a:solidFill>
                  <a:srgbClr val="000000"/>
                </a:solidFill>
                <a:latin typeface="KoPub돋움체 Medium" panose="02020603020101020101" pitchFamily="18" charset="-127"/>
                <a:ea typeface="KoPub돋움체 Medium"/>
              </a:rPr>
              <a:t>Exports of HBM (High Bandwidth Memory)-based high-performance memory is expected to experience strong growth in 2023</a:t>
            </a:r>
          </a:p>
          <a:p>
            <a:pPr marL="85725" indent="-85725" defTabSz="914400">
              <a:lnSpc>
                <a:spcPct val="110000"/>
              </a:lnSpc>
              <a:spcBef>
                <a:spcPts val="300"/>
              </a:spcBef>
              <a:spcAft>
                <a:spcPts val="200"/>
              </a:spcAft>
              <a:buFont typeface="Arial" panose="020B0604020202020204" pitchFamily="34" charset="0"/>
              <a:buChar char="•"/>
              <a:defRPr/>
            </a:pPr>
            <a:r>
              <a:rPr lang="en-US" altLang="ko-KR" sz="950" b="1" kern="0" spc="-20" dirty="0">
                <a:ln>
                  <a:solidFill>
                    <a:srgbClr val="FFFFFF">
                      <a:lumMod val="75000"/>
                      <a:alpha val="0"/>
                    </a:srgbClr>
                  </a:solidFill>
                </a:ln>
                <a:solidFill>
                  <a:srgbClr val="000000"/>
                </a:solidFill>
                <a:latin typeface="KoPub돋움체 Medium" panose="02020603020101020101" pitchFamily="18" charset="-127"/>
                <a:ea typeface="KoPub돋움체 Medium"/>
              </a:rPr>
              <a:t>Korean companies are ramping up the production of DDR5 products to meet the growing demand for high-performance DRAM in the AI market</a:t>
            </a:r>
          </a:p>
        </p:txBody>
      </p:sp>
      <p:pic>
        <p:nvPicPr>
          <p:cNvPr id="13" name="그림 12">
            <a:extLst>
              <a:ext uri="{FF2B5EF4-FFF2-40B4-BE49-F238E27FC236}">
                <a16:creationId xmlns:a16="http://schemas.microsoft.com/office/drawing/2014/main" id="{B9AF4B9A-5702-7EF8-313D-5A0F1A59C48C}"/>
              </a:ext>
            </a:extLst>
          </p:cNvPr>
          <p:cNvPicPr>
            <a:picLocks noChangeAspect="1"/>
          </p:cNvPicPr>
          <p:nvPr/>
        </p:nvPicPr>
        <p:blipFill>
          <a:blip r:embed="rId4"/>
          <a:stretch>
            <a:fillRect/>
          </a:stretch>
        </p:blipFill>
        <p:spPr>
          <a:xfrm>
            <a:off x="682520" y="3245258"/>
            <a:ext cx="618710" cy="94839"/>
          </a:xfrm>
          <a:prstGeom prst="rect">
            <a:avLst/>
          </a:prstGeom>
        </p:spPr>
      </p:pic>
      <p:pic>
        <p:nvPicPr>
          <p:cNvPr id="2050" name="Picture 2" descr="We Do Technology 첨단기술의 중심, 더 나은 세상을 만듭니다. SK hynix">
            <a:extLst>
              <a:ext uri="{FF2B5EF4-FFF2-40B4-BE49-F238E27FC236}">
                <a16:creationId xmlns:a16="http://schemas.microsoft.com/office/drawing/2014/main" id="{4D0817A9-657A-8B78-2088-8AA03E1D94F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4842"/>
          <a:stretch/>
        </p:blipFill>
        <p:spPr bwMode="auto">
          <a:xfrm>
            <a:off x="682521" y="3895324"/>
            <a:ext cx="484364" cy="24099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DDD776F4-2776-91FE-7D0D-1017611A95CC}"/>
              </a:ext>
            </a:extLst>
          </p:cNvPr>
          <p:cNvSpPr txBox="1"/>
          <p:nvPr/>
        </p:nvSpPr>
        <p:spPr>
          <a:xfrm>
            <a:off x="3430092" y="3152010"/>
            <a:ext cx="2693818" cy="1490132"/>
          </a:xfrm>
          <a:prstGeom prst="rect">
            <a:avLst/>
          </a:prstGeom>
          <a:solidFill>
            <a:srgbClr val="E4F6FF"/>
          </a:solidFill>
          <a:ln w="12700" cap="flat" cmpd="sng" algn="ctr">
            <a:noFill/>
            <a:prstDash val="solid"/>
            <a:miter lim="800000"/>
          </a:ln>
          <a:effectLst/>
        </p:spPr>
        <p:txBody>
          <a:bodyPr wrap="none" lIns="54610" tIns="54610" rIns="54610" bIns="54610" rtlCol="0" anchor="ctr"/>
          <a:lstStyle>
            <a:defPPr>
              <a:defRPr lang="en-US"/>
            </a:defPPr>
            <a:lvl1pPr marR="0" lvl="0" indent="0" algn="ctr" defTabSz="914400" fontAlgn="auto">
              <a:lnSpc>
                <a:spcPct val="100000"/>
              </a:lnSpc>
              <a:spcBef>
                <a:spcPts val="0"/>
              </a:spcBef>
              <a:spcAft>
                <a:spcPts val="0"/>
              </a:spcAft>
              <a:buClrTx/>
              <a:buSzTx/>
              <a:buFontTx/>
              <a:buNone/>
              <a:tabLst/>
              <a:defRPr kumimoji="0" sz="800" b="0" i="0" u="none" strike="noStrike" kern="0" cap="none" spc="0" normalizeH="0" baseline="0">
                <a:ln>
                  <a:noFill/>
                </a:ln>
                <a:solidFill>
                  <a:sysClr val="windowText" lastClr="000000"/>
                </a:solidFill>
                <a:effectLst/>
                <a:uLnTx/>
                <a:uFillTx/>
                <a:latin typeface="Arial"/>
              </a:defRPr>
            </a:lvl1pPr>
          </a:lstStyle>
          <a:p>
            <a:endParaRPr lang="en-US" altLang="ko-KR" dirty="0"/>
          </a:p>
        </p:txBody>
      </p:sp>
      <p:grpSp>
        <p:nvGrpSpPr>
          <p:cNvPr id="30" name="그룹 29">
            <a:extLst>
              <a:ext uri="{FF2B5EF4-FFF2-40B4-BE49-F238E27FC236}">
                <a16:creationId xmlns:a16="http://schemas.microsoft.com/office/drawing/2014/main" id="{C0D7B80B-6996-6C57-5C26-A78CD909947C}"/>
              </a:ext>
            </a:extLst>
          </p:cNvPr>
          <p:cNvGrpSpPr/>
          <p:nvPr/>
        </p:nvGrpSpPr>
        <p:grpSpPr>
          <a:xfrm>
            <a:off x="3430092" y="1216488"/>
            <a:ext cx="2693818" cy="3427495"/>
            <a:chOff x="2869498" y="1033353"/>
            <a:chExt cx="1941615" cy="4302334"/>
          </a:xfrm>
        </p:grpSpPr>
        <p:sp>
          <p:nvSpPr>
            <p:cNvPr id="31" name="직사각형 30">
              <a:extLst>
                <a:ext uri="{FF2B5EF4-FFF2-40B4-BE49-F238E27FC236}">
                  <a16:creationId xmlns:a16="http://schemas.microsoft.com/office/drawing/2014/main" id="{10DAAF2C-C595-A51E-41F5-6DE53D1A4673}"/>
                </a:ext>
              </a:extLst>
            </p:cNvPr>
            <p:cNvSpPr/>
            <p:nvPr/>
          </p:nvSpPr>
          <p:spPr>
            <a:xfrm>
              <a:off x="2869499" y="1042761"/>
              <a:ext cx="1941614" cy="4292926"/>
            </a:xfrm>
            <a:prstGeom prst="rect">
              <a:avLst/>
            </a:prstGeom>
            <a:noFill/>
            <a:ln w="9525" cap="flat" cmpd="sng" algn="ctr">
              <a:solidFill>
                <a:schemeClr val="accent4"/>
              </a:solidFill>
              <a:prstDash val="solid"/>
              <a:miter lim="800000"/>
            </a:ln>
            <a:effectLst/>
          </p:spPr>
          <p:txBody>
            <a:bodyPr lIns="162000" tIns="216000" rIns="162000" bIns="360000" rtlCol="0" anchor="t"/>
            <a:lstStyle/>
            <a:p>
              <a:pPr marL="0" marR="0" lvl="0" indent="0" algn="ctr" defTabSz="914400" rtl="0" eaLnBrk="1" fontAlgn="auto" latinLnBrk="0" hangingPunct="1">
                <a:lnSpc>
                  <a:spcPct val="110000"/>
                </a:lnSpc>
                <a:spcBef>
                  <a:spcPts val="1000"/>
                </a:spcBef>
                <a:spcAft>
                  <a:spcPts val="1000"/>
                </a:spcAft>
                <a:buClrTx/>
                <a:buSzTx/>
                <a:buFontTx/>
                <a:buNone/>
                <a:tabLst/>
                <a:defRPr/>
              </a:pPr>
              <a:endParaRPr kumimoji="0" lang="ko-KR" altLang="en-US"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3" name="직사각형 32">
              <a:extLst>
                <a:ext uri="{FF2B5EF4-FFF2-40B4-BE49-F238E27FC236}">
                  <a16:creationId xmlns:a16="http://schemas.microsoft.com/office/drawing/2014/main" id="{0AFA9E9F-919E-1599-E730-B21D040D9718}"/>
                </a:ext>
              </a:extLst>
            </p:cNvPr>
            <p:cNvSpPr>
              <a:spLocks/>
            </p:cNvSpPr>
            <p:nvPr/>
          </p:nvSpPr>
          <p:spPr>
            <a:xfrm>
              <a:off x="2869498" y="1033353"/>
              <a:ext cx="1941615" cy="520600"/>
            </a:xfrm>
            <a:prstGeom prst="rect">
              <a:avLst/>
            </a:prstGeom>
            <a:solidFill>
              <a:schemeClr val="accent4"/>
            </a:solidFill>
            <a:ln w="9525" cap="flat" cmpd="sng" algn="ctr">
              <a:solidFill>
                <a:schemeClr val="accent4"/>
              </a:solidFill>
              <a:prstDash val="solid"/>
            </a:ln>
            <a:effectLst/>
          </p:spPr>
          <p:txBody>
            <a:bodyPr lIns="432000" rtlCol="0" anchor="ctr">
              <a:noAutofit/>
            </a:bodyPr>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0" cap="none" spc="-50" normalizeH="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cs typeface="+mn-cs"/>
                </a:rPr>
                <a:t>Automotive Display</a:t>
              </a:r>
              <a:endParaRPr kumimoji="0" lang="ko-KR" altLang="en-US" sz="1600" b="1" i="0" u="none" strike="noStrike" kern="0" cap="none" spc="-50" normalizeH="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cs typeface="+mn-cs"/>
              </a:endParaRPr>
            </a:p>
          </p:txBody>
        </p:sp>
      </p:grpSp>
      <p:sp>
        <p:nvSpPr>
          <p:cNvPr id="38" name="TextBox 37">
            <a:extLst>
              <a:ext uri="{FF2B5EF4-FFF2-40B4-BE49-F238E27FC236}">
                <a16:creationId xmlns:a16="http://schemas.microsoft.com/office/drawing/2014/main" id="{0C39664F-7DF9-09C6-2C60-78EA078B53D1}"/>
              </a:ext>
            </a:extLst>
          </p:cNvPr>
          <p:cNvSpPr txBox="1"/>
          <p:nvPr/>
        </p:nvSpPr>
        <p:spPr>
          <a:xfrm>
            <a:off x="3535610" y="1133427"/>
            <a:ext cx="306174"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02</a:t>
            </a:r>
            <a:endParaRPr kumimoji="0" lang="ko-KR" altLang="en-US"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sp>
        <p:nvSpPr>
          <p:cNvPr id="39" name="TextBox 38">
            <a:extLst>
              <a:ext uri="{FF2B5EF4-FFF2-40B4-BE49-F238E27FC236}">
                <a16:creationId xmlns:a16="http://schemas.microsoft.com/office/drawing/2014/main" id="{E2FE730F-4FEA-324B-EEB0-79C43D7FD2C5}"/>
              </a:ext>
            </a:extLst>
          </p:cNvPr>
          <p:cNvSpPr txBox="1"/>
          <p:nvPr/>
        </p:nvSpPr>
        <p:spPr>
          <a:xfrm>
            <a:off x="3431267" y="1638362"/>
            <a:ext cx="2720465" cy="1403919"/>
          </a:xfrm>
          <a:prstGeom prst="rect">
            <a:avLst/>
          </a:prstGeom>
          <a:noFill/>
        </p:spPr>
        <p:txBody>
          <a:bodyPr wrap="square">
            <a:noAutofit/>
          </a:bodyPr>
          <a:lstStyle/>
          <a:p>
            <a:pPr marL="85725" indent="-85725" defTabSz="914400">
              <a:spcBef>
                <a:spcPts val="300"/>
              </a:spcBef>
              <a:spcAft>
                <a:spcPts val="200"/>
              </a:spcAft>
              <a:buFont typeface="Arial" panose="020B0604020202020204" pitchFamily="34" charset="0"/>
              <a:buChar char="•"/>
              <a:defRPr/>
            </a:pPr>
            <a:r>
              <a:rPr lang="en-US" altLang="ko-KR" sz="950" b="1" kern="0" spc="-2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In 2022, South Korean companies held a leading 92.7% of the M/S in the global automotive OLED market  </a:t>
            </a:r>
          </a:p>
          <a:p>
            <a:pPr marL="85725" indent="-85725" defTabSz="914400">
              <a:spcBef>
                <a:spcPts val="300"/>
              </a:spcBef>
              <a:spcAft>
                <a:spcPts val="200"/>
              </a:spcAft>
              <a:buFont typeface="Arial" panose="020B0604020202020204" pitchFamily="34" charset="0"/>
              <a:buChar char="•"/>
              <a:defRPr/>
            </a:pPr>
            <a:r>
              <a:rPr lang="en-US" altLang="ko-KR" sz="950" b="1" kern="0" spc="-2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Proportion of OLED</a:t>
            </a:r>
            <a:r>
              <a:rPr lang="ko-KR" altLang="en-US" sz="950" b="1" kern="0" spc="-2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r>
              <a:rPr lang="en-US" altLang="ko-KR" sz="950" b="1" kern="0" spc="-2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in the Automotive Display Market is expected to increase from 2.8% in 2022 to 17.2% in 2027</a:t>
            </a:r>
          </a:p>
          <a:p>
            <a:pPr marL="85725" indent="-85725" defTabSz="914400">
              <a:spcBef>
                <a:spcPts val="300"/>
              </a:spcBef>
              <a:spcAft>
                <a:spcPts val="200"/>
              </a:spcAft>
              <a:buFont typeface="Arial" panose="020B0604020202020204" pitchFamily="34" charset="0"/>
              <a:buChar char="•"/>
              <a:defRPr/>
            </a:pPr>
            <a:r>
              <a:rPr lang="en-US" altLang="ko-KR" sz="950" b="1" kern="0" spc="-2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Innovative technologies such as slidable and rollable automotive displays are new areas of focus</a:t>
            </a:r>
            <a:r>
              <a:rPr lang="ko-KR" altLang="en-US" sz="950" b="1" kern="0" spc="-2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rPr>
              <a:t> </a:t>
            </a:r>
            <a:endParaRPr lang="en-US" altLang="ko-KR" sz="950" b="1" kern="0" spc="-20" dirty="0">
              <a:ln>
                <a:solidFill>
                  <a:srgbClr val="FFFFFF">
                    <a:lumMod val="75000"/>
                    <a:alpha val="0"/>
                  </a:srgbClr>
                </a:solidFill>
              </a:ln>
              <a:solidFill>
                <a:srgbClr val="000000">
                  <a:lumMod val="85000"/>
                  <a:lumOff val="15000"/>
                </a:srgbClr>
              </a:solidFill>
              <a:latin typeface="KoPub돋움체 Medium" panose="02020603020101020101" pitchFamily="18" charset="-127"/>
              <a:ea typeface="KoPub돋움체 Medium" panose="02020603020101020101" pitchFamily="18" charset="-127"/>
            </a:endParaRPr>
          </a:p>
        </p:txBody>
      </p:sp>
      <p:sp>
        <p:nvSpPr>
          <p:cNvPr id="40" name="TextBox 39">
            <a:extLst>
              <a:ext uri="{FF2B5EF4-FFF2-40B4-BE49-F238E27FC236}">
                <a16:creationId xmlns:a16="http://schemas.microsoft.com/office/drawing/2014/main" id="{F0167B8B-B43B-3F8C-2685-6E891835CEC3}"/>
              </a:ext>
            </a:extLst>
          </p:cNvPr>
          <p:cNvSpPr txBox="1"/>
          <p:nvPr/>
        </p:nvSpPr>
        <p:spPr>
          <a:xfrm>
            <a:off x="3436488" y="4253832"/>
            <a:ext cx="2693818" cy="276999"/>
          </a:xfrm>
          <a:prstGeom prst="rect">
            <a:avLst/>
          </a:prstGeom>
          <a:noFill/>
        </p:spPr>
        <p:txBody>
          <a:bodyPr wrap="square" lIns="36000" tIns="0" rIns="72000" bIns="0" rtlCol="0" anchor="t">
            <a:spAutoFit/>
          </a:bodyPr>
          <a:lstStyle>
            <a:defPPr>
              <a:defRPr lang="en-US"/>
            </a:defPPr>
            <a:lvl1pPr marL="144000" indent="-144000" defTabSz="914400">
              <a:buFont typeface="Wingdings" panose="05000000000000000000" pitchFamily="2" charset="2"/>
              <a:buChar char="ü"/>
              <a:defRPr sz="900" kern="0" spc="-20">
                <a:ln>
                  <a:solidFill>
                    <a:srgbClr val="FFFFFF">
                      <a:lumMod val="75000"/>
                      <a:alpha val="0"/>
                    </a:srgbClr>
                  </a:solidFill>
                </a:ln>
                <a:solidFill>
                  <a:srgbClr val="000000"/>
                </a:solidFill>
                <a:latin typeface="KoPub돋움체 Medium" panose="02020603020101020101" pitchFamily="18" charset="-127"/>
                <a:ea typeface="KoPub돋움체 Medium"/>
              </a:defRPr>
            </a:lvl1pPr>
          </a:lstStyle>
          <a:p>
            <a:r>
              <a:rPr lang="en-US" altLang="ko-KR" dirty="0"/>
              <a:t>Unveiled</a:t>
            </a:r>
            <a:r>
              <a:rPr lang="ko-KR" altLang="en-US" dirty="0"/>
              <a:t> </a:t>
            </a:r>
            <a:r>
              <a:rPr lang="en-US" altLang="ko-KR" dirty="0"/>
              <a:t>the multi-foldable display 'Flex S’, which is available both inside and outside of the vehicle</a:t>
            </a:r>
            <a:endParaRPr lang="ko-KR" altLang="en-US" dirty="0"/>
          </a:p>
        </p:txBody>
      </p:sp>
      <p:sp>
        <p:nvSpPr>
          <p:cNvPr id="41" name="TextBox 40">
            <a:extLst>
              <a:ext uri="{FF2B5EF4-FFF2-40B4-BE49-F238E27FC236}">
                <a16:creationId xmlns:a16="http://schemas.microsoft.com/office/drawing/2014/main" id="{92BB61DA-4CF8-2EC7-739A-FA0FB161A741}"/>
              </a:ext>
            </a:extLst>
          </p:cNvPr>
          <p:cNvSpPr txBox="1"/>
          <p:nvPr/>
        </p:nvSpPr>
        <p:spPr>
          <a:xfrm>
            <a:off x="3436488" y="3414731"/>
            <a:ext cx="2693818" cy="553998"/>
          </a:xfrm>
          <a:prstGeom prst="rect">
            <a:avLst/>
          </a:prstGeom>
          <a:noFill/>
        </p:spPr>
        <p:txBody>
          <a:bodyPr wrap="square" lIns="36000" tIns="0" rIns="72000" bIns="0" rtlCol="0" anchor="t">
            <a:spAutoFit/>
          </a:bodyPr>
          <a:lstStyle>
            <a:defPPr>
              <a:defRPr lang="en-US"/>
            </a:defPPr>
            <a:lvl1pPr marL="144000" indent="-144000" defTabSz="914400">
              <a:buFont typeface="Wingdings" panose="05000000000000000000" pitchFamily="2" charset="2"/>
              <a:buChar char="ü"/>
              <a:defRPr sz="900" kern="0" spc="-20">
                <a:ln>
                  <a:solidFill>
                    <a:srgbClr val="FFFFFF">
                      <a:lumMod val="75000"/>
                      <a:alpha val="0"/>
                    </a:srgbClr>
                  </a:solidFill>
                </a:ln>
                <a:solidFill>
                  <a:srgbClr val="000000"/>
                </a:solidFill>
                <a:latin typeface="KoPub돋움체 Medium" panose="02020603020101020101" pitchFamily="18" charset="-127"/>
                <a:ea typeface="KoPub돋움체 Medium"/>
              </a:defRPr>
            </a:lvl1pPr>
          </a:lstStyle>
          <a:p>
            <a:r>
              <a:rPr lang="en-US" altLang="ko-KR" dirty="0"/>
              <a:t>Reached No.1 in sales in the automotive display market (larger than 10 inches)</a:t>
            </a:r>
          </a:p>
          <a:p>
            <a:r>
              <a:rPr lang="en-US" altLang="ko-KR" dirty="0"/>
              <a:t>Developing new products using new technologies such as a pillar-to-pillar display</a:t>
            </a:r>
            <a:endParaRPr lang="ko-KR" altLang="en-US" dirty="0"/>
          </a:p>
        </p:txBody>
      </p:sp>
      <p:pic>
        <p:nvPicPr>
          <p:cNvPr id="42" name="그림 41">
            <a:extLst>
              <a:ext uri="{FF2B5EF4-FFF2-40B4-BE49-F238E27FC236}">
                <a16:creationId xmlns:a16="http://schemas.microsoft.com/office/drawing/2014/main" id="{105F4A52-274E-CFF1-D77D-5839BE7DBE7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572606" y="4027217"/>
            <a:ext cx="993760" cy="181956"/>
          </a:xfrm>
          <a:prstGeom prst="rect">
            <a:avLst/>
          </a:prstGeom>
        </p:spPr>
      </p:pic>
      <p:sp>
        <p:nvSpPr>
          <p:cNvPr id="6" name="텍스트 개체 틀 1">
            <a:extLst>
              <a:ext uri="{FF2B5EF4-FFF2-40B4-BE49-F238E27FC236}">
                <a16:creationId xmlns:a16="http://schemas.microsoft.com/office/drawing/2014/main" id="{8DF9B474-2F8F-8691-49F2-377A38D3FAC4}"/>
              </a:ext>
            </a:extLst>
          </p:cNvPr>
          <p:cNvSpPr txBox="1">
            <a:spLocks/>
          </p:cNvSpPr>
          <p:nvPr/>
        </p:nvSpPr>
        <p:spPr>
          <a:xfrm>
            <a:off x="488949" y="333149"/>
            <a:ext cx="8928101" cy="184666"/>
          </a:xfrm>
          <a:prstGeom prst="rect">
            <a:avLst/>
          </a:prstGeom>
        </p:spPr>
        <p:txBody>
          <a:bodyPr wrap="square" lIns="0" tIns="0" rIns="0" bIns="0" anchor="b" anchorCtr="0">
            <a:noAutofit/>
          </a:bodyPr>
          <a:lstStyle>
            <a:defPPr>
              <a:defRPr lang="en-US"/>
            </a:defPPr>
            <a:lvl1pPr marR="0" lvl="0" indent="0" defTabSz="914400" fontAlgn="auto" latinLnBrk="1">
              <a:lnSpc>
                <a:spcPct val="100000"/>
              </a:lnSpc>
              <a:spcBef>
                <a:spcPts val="0"/>
              </a:spcBef>
              <a:spcAft>
                <a:spcPts val="600"/>
              </a:spcAft>
              <a:buClrTx/>
              <a:buSzTx/>
              <a:buFontTx/>
              <a:buNone/>
              <a:tabLst/>
              <a:defRPr kumimoji="0" sz="1200" b="0" i="0" u="none" strike="noStrike" kern="0" cap="none" spc="0" normalizeH="0" baseline="0">
                <a:ln>
                  <a:solidFill>
                    <a:prstClr val="white">
                      <a:lumMod val="75000"/>
                      <a:alpha val="0"/>
                    </a:prstClr>
                  </a:solidFill>
                </a:ln>
                <a:solidFill>
                  <a:srgbClr val="00338D"/>
                </a:solidFill>
                <a:effectLst/>
                <a:uLnTx/>
                <a:uFillTx/>
                <a:ea typeface="KoPub돋움체 Medium" panose="00000600000000000000" pitchFamily="2" charset="-127"/>
                <a:cs typeface="KoPub돋움체 Medium" panose="02020603020101020101" pitchFamily="18" charset="-127"/>
              </a:defRPr>
            </a:lvl1pPr>
            <a:lvl2pPr marL="0" indent="0" latinLnBrk="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latinLnBrk="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latinLnBrk="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latinLnBrk="1">
              <a:spcAft>
                <a:spcPts val="600"/>
              </a:spcAft>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5pPr>
            <a:lvl6pPr marL="1166813" indent="-247650" latinLnBrk="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defRPr>
            </a:lvl6pPr>
            <a:lvl7pPr marL="1524000" indent="-309563" latinLnBrk="1">
              <a:spcAft>
                <a:spcPts val="600"/>
              </a:spcAft>
              <a:buFont typeface="Univers for KPMG Light" panose="020B0403020202020204" pitchFamily="34" charset="0"/>
              <a:buChar char="—"/>
              <a:defRPr sz="1500" b="0" i="0">
                <a:solidFill>
                  <a:schemeClr val="tx2"/>
                </a:solidFill>
                <a:latin typeface="Univers for KPMG Light" panose="020B0403020202020204" pitchFamily="34" charset="0"/>
              </a:defRPr>
            </a:lvl7pPr>
            <a:lvl8pPr marL="1793875" indent="-247650" latinLnBrk="1">
              <a:spcAft>
                <a:spcPts val="600"/>
              </a:spcAft>
              <a:buFont typeface="Univers for KPMG Light" panose="020B0403020202020204" pitchFamily="34" charset="0"/>
              <a:buChar char="-"/>
              <a:tabLst>
                <a:tab pos="1793875" algn="l"/>
              </a:tabLst>
              <a:defRPr sz="1500" b="0" i="0" baseline="0">
                <a:solidFill>
                  <a:schemeClr val="tx2"/>
                </a:solidFill>
                <a:latin typeface="Univers for KPMG Light" panose="020B0403020202020204" pitchFamily="34" charset="0"/>
              </a:defRPr>
            </a:lvl8pPr>
          </a:lstStyle>
          <a:p>
            <a:r>
              <a:rPr lang="en-US" altLang="ko-KR" spc="-50" dirty="0">
                <a:ea typeface="KoPub돋움체 Medium"/>
              </a:rPr>
              <a:t>II. </a:t>
            </a:r>
            <a:r>
              <a:rPr lang="en-US" spc="-50" dirty="0">
                <a:cs typeface="Arial"/>
              </a:rPr>
              <a:t>Global Business Opportunities in Key Sectors</a:t>
            </a:r>
          </a:p>
        </p:txBody>
      </p:sp>
      <p:sp>
        <p:nvSpPr>
          <p:cNvPr id="7" name="텍스트 개체 틀 4">
            <a:extLst>
              <a:ext uri="{FF2B5EF4-FFF2-40B4-BE49-F238E27FC236}">
                <a16:creationId xmlns:a16="http://schemas.microsoft.com/office/drawing/2014/main" id="{61E20092-491C-B412-A7D2-5699B971C05A}"/>
              </a:ext>
            </a:extLst>
          </p:cNvPr>
          <p:cNvSpPr txBox="1">
            <a:spLocks/>
          </p:cNvSpPr>
          <p:nvPr/>
        </p:nvSpPr>
        <p:spPr>
          <a:xfrm>
            <a:off x="488950" y="649053"/>
            <a:ext cx="8928100" cy="322262"/>
          </a:xfrm>
          <a:prstGeom prst="rect">
            <a:avLst/>
          </a:prstGeom>
        </p:spPr>
        <p:txBody>
          <a:bodyPr wrap="none" lIns="0" tIns="0" rIns="0" bIns="0" anchor="b" anchorCtr="0">
            <a:noAutofit/>
          </a:bodyPr>
          <a:lstStyle>
            <a:defPPr>
              <a:defRPr lang="en-US"/>
            </a:defPPr>
            <a:lvl1pPr marR="0" lvl="0" indent="0" defTabSz="914400" fontAlgn="auto" latinLnBrk="1">
              <a:lnSpc>
                <a:spcPct val="100000"/>
              </a:lnSpc>
              <a:spcBef>
                <a:spcPts val="0"/>
              </a:spcBef>
              <a:spcAft>
                <a:spcPts val="600"/>
              </a:spcAft>
              <a:buClrTx/>
              <a:buSzTx/>
              <a:buFontTx/>
              <a:buNone/>
              <a:tabLst/>
              <a:defRPr kumimoji="0" sz="3200" b="0" i="0" u="none" strike="noStrike" cap="none" spc="0" normalizeH="0" baseline="0">
                <a:ln>
                  <a:solidFill>
                    <a:schemeClr val="accent6">
                      <a:alpha val="0"/>
                    </a:schemeClr>
                  </a:solidFill>
                </a:ln>
                <a:solidFill>
                  <a:schemeClr val="tx2"/>
                </a:solidFill>
                <a:effectLst/>
                <a:uLnTx/>
                <a:uFillTx/>
                <a:latin typeface="KPMG Bold" panose="020B0803030202040204" pitchFamily="34" charset="0"/>
                <a:ea typeface="+mj-ea"/>
                <a:cs typeface="+mj-cs"/>
              </a:defRPr>
            </a:lvl1pPr>
            <a:lvl2pPr marL="0" indent="0" latinLnBrk="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latinLnBrk="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latinLnBrk="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latinLnBrk="1">
              <a:spcAft>
                <a:spcPts val="600"/>
              </a:spcAft>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5pPr>
            <a:lvl6pPr marL="1166813" indent="-247650" latinLnBrk="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defRPr>
            </a:lvl6pPr>
            <a:lvl7pPr marL="1524000" indent="-309563" latinLnBrk="1">
              <a:spcAft>
                <a:spcPts val="600"/>
              </a:spcAft>
              <a:buFont typeface="Univers for KPMG Light" panose="020B0403020202020204" pitchFamily="34" charset="0"/>
              <a:buChar char="—"/>
              <a:defRPr sz="1500" b="0" i="0">
                <a:solidFill>
                  <a:schemeClr val="tx2"/>
                </a:solidFill>
                <a:latin typeface="Univers for KPMG Light" panose="020B0403020202020204" pitchFamily="34" charset="0"/>
              </a:defRPr>
            </a:lvl7pPr>
            <a:lvl8pPr marL="1793875" indent="-247650" latinLnBrk="1">
              <a:spcAft>
                <a:spcPts val="600"/>
              </a:spcAft>
              <a:buFont typeface="Univers for KPMG Light" panose="020B0403020202020204" pitchFamily="34" charset="0"/>
              <a:buChar char="-"/>
              <a:tabLst>
                <a:tab pos="1793875" algn="l"/>
              </a:tabLst>
              <a:defRPr sz="1500" b="0" i="0" baseline="0">
                <a:solidFill>
                  <a:schemeClr val="tx2"/>
                </a:solidFill>
                <a:latin typeface="Univers for KPMG Light" panose="020B0403020202020204" pitchFamily="34" charset="0"/>
              </a:defRPr>
            </a:lvl8pPr>
          </a:lstStyle>
          <a:p>
            <a:r>
              <a:rPr lang="en-US" altLang="ko-KR" dirty="0"/>
              <a:t>TMT Industry: Major Issues &amp; Sectors for Overseas Expansion</a:t>
            </a:r>
            <a:endParaRPr lang="ko-KR" altLang="en-US" dirty="0"/>
          </a:p>
        </p:txBody>
      </p:sp>
      <p:pic>
        <p:nvPicPr>
          <p:cNvPr id="12" name="그래픽 11">
            <a:extLst>
              <a:ext uri="{FF2B5EF4-FFF2-40B4-BE49-F238E27FC236}">
                <a16:creationId xmlns:a16="http://schemas.microsoft.com/office/drawing/2014/main" id="{57E014F8-18BA-7B1D-15D1-97721DEB71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93070" y="3218373"/>
            <a:ext cx="686300" cy="136719"/>
          </a:xfrm>
          <a:prstGeom prst="rect">
            <a:avLst/>
          </a:prstGeom>
        </p:spPr>
      </p:pic>
    </p:spTree>
    <p:extLst>
      <p:ext uri="{BB962C8B-B14F-4D97-AF65-F5344CB8AC3E}">
        <p14:creationId xmlns:p14="http://schemas.microsoft.com/office/powerpoint/2010/main" val="3276392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a:extLst>
              <a:ext uri="{FF2B5EF4-FFF2-40B4-BE49-F238E27FC236}">
                <a16:creationId xmlns:a16="http://schemas.microsoft.com/office/drawing/2014/main" id="{4EA70507-AF57-7DDD-7276-885D6EF7B8AF}"/>
              </a:ext>
            </a:extLst>
          </p:cNvPr>
          <p:cNvSpPr txBox="1"/>
          <p:nvPr/>
        </p:nvSpPr>
        <p:spPr>
          <a:xfrm>
            <a:off x="475615" y="2830664"/>
            <a:ext cx="2691116" cy="1820815"/>
          </a:xfrm>
          <a:prstGeom prst="rect">
            <a:avLst/>
          </a:prstGeom>
          <a:solidFill>
            <a:srgbClr val="FFF3FA"/>
          </a:solidFill>
          <a:ln w="25400">
            <a:noFill/>
            <a:miter lim="800000"/>
          </a:ln>
        </p:spPr>
        <p:txBody>
          <a:bodyPr wrap="square" lIns="108000" tIns="108000" rIns="108000" bIns="0" rtlCol="0" anchor="t">
            <a:noAutofit/>
          </a:bodyPr>
          <a:lstStyle>
            <a:defPPr>
              <a:defRPr lang="en-US"/>
            </a:defPPr>
            <a:lvl1pPr marL="90000" marR="0" lvl="0" indent="-90000" defTabSz="661751" fontAlgn="auto">
              <a:lnSpc>
                <a:spcPct val="100000"/>
              </a:lnSpc>
              <a:spcBef>
                <a:spcPts val="0"/>
              </a:spcBef>
              <a:spcAft>
                <a:spcPts val="700"/>
              </a:spcAft>
              <a:buClr>
                <a:srgbClr val="00B8F5"/>
              </a:buClr>
              <a:buSzTx/>
              <a:buFont typeface="Wingdings" panose="05000000000000000000" pitchFamily="2" charset="2"/>
              <a:buChar char="§"/>
              <a:tabLst/>
              <a:defRPr kumimoji="0" sz="796" b="0" i="0" u="none" strike="noStrike" cap="none" spc="0" normalizeH="0" baseline="0">
                <a:ln>
                  <a:solidFill>
                    <a:srgbClr val="00338D">
                      <a:alpha val="0"/>
                    </a:srgbClr>
                  </a:solidFill>
                </a:ln>
                <a:solidFill>
                  <a:srgbClr val="000000">
                    <a:lumMod val="85000"/>
                    <a:lumOff val="15000"/>
                  </a:srgbClr>
                </a:solidFill>
                <a:effectLst/>
                <a:uLnTx/>
                <a:uFillTx/>
                <a:latin typeface="Arial" panose="020B0604020202020204" pitchFamily="34" charset="0"/>
                <a:ea typeface="KoPub돋움체 Medium"/>
                <a:cs typeface="Arial" panose="020B0604020202020204" pitchFamily="34" charset="0"/>
              </a:defRPr>
            </a:lvl1pPr>
          </a:lstStyle>
          <a:p>
            <a:endParaRPr lang="en-US" altLang="ko-KR" dirty="0"/>
          </a:p>
        </p:txBody>
      </p:sp>
      <p:grpSp>
        <p:nvGrpSpPr>
          <p:cNvPr id="64" name="그룹 63">
            <a:extLst>
              <a:ext uri="{FF2B5EF4-FFF2-40B4-BE49-F238E27FC236}">
                <a16:creationId xmlns:a16="http://schemas.microsoft.com/office/drawing/2014/main" id="{EFF293FC-BC87-92E0-9090-0D377E0238B0}"/>
              </a:ext>
            </a:extLst>
          </p:cNvPr>
          <p:cNvGrpSpPr/>
          <p:nvPr/>
        </p:nvGrpSpPr>
        <p:grpSpPr>
          <a:xfrm>
            <a:off x="475616" y="1216488"/>
            <a:ext cx="2691118" cy="3427495"/>
            <a:chOff x="2869498" y="1033353"/>
            <a:chExt cx="1941615" cy="4302338"/>
          </a:xfrm>
        </p:grpSpPr>
        <p:sp>
          <p:nvSpPr>
            <p:cNvPr id="70" name="직사각형 69">
              <a:extLst>
                <a:ext uri="{FF2B5EF4-FFF2-40B4-BE49-F238E27FC236}">
                  <a16:creationId xmlns:a16="http://schemas.microsoft.com/office/drawing/2014/main" id="{132BB4DE-D8E3-EADE-869C-A3DECE36DB67}"/>
                </a:ext>
              </a:extLst>
            </p:cNvPr>
            <p:cNvSpPr/>
            <p:nvPr/>
          </p:nvSpPr>
          <p:spPr>
            <a:xfrm>
              <a:off x="2869499" y="1042761"/>
              <a:ext cx="1941614" cy="4292930"/>
            </a:xfrm>
            <a:prstGeom prst="rect">
              <a:avLst/>
            </a:prstGeom>
            <a:noFill/>
            <a:ln w="9525" cap="flat" cmpd="sng" algn="ctr">
              <a:solidFill>
                <a:schemeClr val="accent6"/>
              </a:solidFill>
              <a:prstDash val="solid"/>
              <a:miter lim="800000"/>
            </a:ln>
            <a:effectLst/>
          </p:spPr>
          <p:txBody>
            <a:bodyPr lIns="162000" tIns="216000" rIns="162000" bIns="360000" rtlCol="0" anchor="t"/>
            <a:lstStyle/>
            <a:p>
              <a:pPr marL="0" marR="0" lvl="0" indent="0" algn="ctr" defTabSz="914400" rtl="0" eaLnBrk="1" fontAlgn="auto" latinLnBrk="0" hangingPunct="1">
                <a:lnSpc>
                  <a:spcPct val="110000"/>
                </a:lnSpc>
                <a:spcBef>
                  <a:spcPts val="1000"/>
                </a:spcBef>
                <a:spcAft>
                  <a:spcPts val="1000"/>
                </a:spcAft>
                <a:buClrTx/>
                <a:buSzTx/>
                <a:buFontTx/>
                <a:buNone/>
                <a:tabLst/>
                <a:defRPr/>
              </a:pPr>
              <a:endParaRPr kumimoji="0" lang="ko-KR" altLang="en-US"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p:txBody>
        </p:sp>
        <p:sp>
          <p:nvSpPr>
            <p:cNvPr id="67" name="직사각형 66">
              <a:extLst>
                <a:ext uri="{FF2B5EF4-FFF2-40B4-BE49-F238E27FC236}">
                  <a16:creationId xmlns:a16="http://schemas.microsoft.com/office/drawing/2014/main" id="{AE489851-4C8F-DDF2-0D3D-EEE2A9CD2809}"/>
                </a:ext>
              </a:extLst>
            </p:cNvPr>
            <p:cNvSpPr>
              <a:spLocks/>
            </p:cNvSpPr>
            <p:nvPr/>
          </p:nvSpPr>
          <p:spPr>
            <a:xfrm>
              <a:off x="2869498" y="1033353"/>
              <a:ext cx="1941615" cy="520600"/>
            </a:xfrm>
            <a:prstGeom prst="rect">
              <a:avLst/>
            </a:prstGeom>
            <a:solidFill>
              <a:srgbClr val="FD349C"/>
            </a:solidFill>
            <a:ln w="9525" cap="flat" cmpd="sng" algn="ctr">
              <a:solidFill>
                <a:srgbClr val="FD349C"/>
              </a:solidFill>
              <a:prstDash val="solid"/>
            </a:ln>
            <a:effectLst/>
          </p:spPr>
          <p:txBody>
            <a:bodyPr lIns="360000" rtlCol="0" anchor="ctr">
              <a:noAutofit/>
            </a:bodyPr>
            <a:lstStyle/>
            <a:p>
              <a:pPr marL="85725" defTabSz="914400"/>
              <a:r>
                <a:rPr lang="en-US" altLang="ko-KR" sz="1600" b="1" kern="0" spc="-50" dirty="0">
                  <a:ln>
                    <a:solidFill>
                      <a:srgbClr val="FFFFFF">
                        <a:lumMod val="75000"/>
                        <a:alpha val="0"/>
                      </a:srgbClr>
                    </a:solidFill>
                    <a:miter lim="800000"/>
                  </a:ln>
                  <a:solidFill>
                    <a:srgbClr val="FFFFFF"/>
                  </a:solidFill>
                  <a:latin typeface="KoPub돋움체 Bold" panose="00000800000000000000" pitchFamily="2" charset="-127"/>
                  <a:ea typeface="KoPub돋움체 Bold" panose="00000800000000000000" pitchFamily="2" charset="-127"/>
                </a:rPr>
                <a:t>Sustainable Shipping</a:t>
              </a:r>
              <a:endParaRPr lang="ko-KR" altLang="en-US" sz="1600" b="1" kern="0" spc="-50" dirty="0">
                <a:ln>
                  <a:solidFill>
                    <a:srgbClr val="FFFFFF">
                      <a:lumMod val="75000"/>
                      <a:alpha val="0"/>
                    </a:srgbClr>
                  </a:solidFill>
                  <a:miter lim="800000"/>
                </a:ln>
                <a:solidFill>
                  <a:srgbClr val="FFFFFF"/>
                </a:solidFill>
                <a:latin typeface="KoPub돋움체 Bold" panose="00000800000000000000" pitchFamily="2" charset="-127"/>
                <a:ea typeface="KoPub돋움체 Bold" panose="00000800000000000000" pitchFamily="2" charset="-127"/>
              </a:endParaRPr>
            </a:p>
          </p:txBody>
        </p:sp>
      </p:grpSp>
      <p:sp>
        <p:nvSpPr>
          <p:cNvPr id="72" name="TextBox 71">
            <a:extLst>
              <a:ext uri="{FF2B5EF4-FFF2-40B4-BE49-F238E27FC236}">
                <a16:creationId xmlns:a16="http://schemas.microsoft.com/office/drawing/2014/main" id="{D80A8E5C-BA4B-0C28-FBBE-4F9BFAAC7C63}"/>
              </a:ext>
            </a:extLst>
          </p:cNvPr>
          <p:cNvSpPr txBox="1"/>
          <p:nvPr/>
        </p:nvSpPr>
        <p:spPr>
          <a:xfrm>
            <a:off x="515107" y="1133427"/>
            <a:ext cx="362077" cy="45454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01</a:t>
            </a:r>
            <a:endParaRPr kumimoji="0" lang="ko-KR" altLang="en-US"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sp>
        <p:nvSpPr>
          <p:cNvPr id="12" name="TextBox 11">
            <a:extLst>
              <a:ext uri="{FF2B5EF4-FFF2-40B4-BE49-F238E27FC236}">
                <a16:creationId xmlns:a16="http://schemas.microsoft.com/office/drawing/2014/main" id="{CE3B8EEF-2FA5-18C5-82E1-7F5A1D1632FF}"/>
              </a:ext>
            </a:extLst>
          </p:cNvPr>
          <p:cNvSpPr txBox="1"/>
          <p:nvPr/>
        </p:nvSpPr>
        <p:spPr>
          <a:xfrm>
            <a:off x="3436799" y="2831543"/>
            <a:ext cx="2682017" cy="1810600"/>
          </a:xfrm>
          <a:prstGeom prst="rect">
            <a:avLst/>
          </a:prstGeom>
          <a:solidFill>
            <a:srgbClr val="FFF3FA"/>
          </a:solidFill>
          <a:ln w="25400">
            <a:noFill/>
            <a:miter lim="800000"/>
          </a:ln>
        </p:spPr>
        <p:txBody>
          <a:bodyPr wrap="square" lIns="108000" tIns="108000" rIns="108000" bIns="0" rtlCol="0" anchor="t">
            <a:noAutofit/>
          </a:bodyPr>
          <a:lstStyle>
            <a:defPPr>
              <a:defRPr lang="en-US"/>
            </a:defPPr>
            <a:lvl1pPr marL="90000" marR="0" lvl="0" indent="-90000" defTabSz="661751" fontAlgn="auto">
              <a:lnSpc>
                <a:spcPct val="100000"/>
              </a:lnSpc>
              <a:spcBef>
                <a:spcPts val="0"/>
              </a:spcBef>
              <a:spcAft>
                <a:spcPts val="700"/>
              </a:spcAft>
              <a:buClr>
                <a:srgbClr val="00B8F5"/>
              </a:buClr>
              <a:buSzTx/>
              <a:buFont typeface="Wingdings" panose="05000000000000000000" pitchFamily="2" charset="2"/>
              <a:buChar char="§"/>
              <a:tabLst/>
              <a:defRPr kumimoji="0" sz="796" b="0" i="0" u="none" strike="noStrike" cap="none" spc="0" normalizeH="0" baseline="0">
                <a:ln>
                  <a:solidFill>
                    <a:srgbClr val="00338D">
                      <a:alpha val="0"/>
                    </a:srgbClr>
                  </a:solidFill>
                </a:ln>
                <a:solidFill>
                  <a:srgbClr val="000000">
                    <a:lumMod val="85000"/>
                    <a:lumOff val="15000"/>
                  </a:srgbClr>
                </a:solidFill>
                <a:effectLst/>
                <a:uLnTx/>
                <a:uFillTx/>
                <a:latin typeface="Arial" panose="020B0604020202020204" pitchFamily="34" charset="0"/>
                <a:ea typeface="KoPub돋움체 Medium"/>
                <a:cs typeface="Arial" panose="020B0604020202020204" pitchFamily="34" charset="0"/>
              </a:defRPr>
            </a:lvl1pPr>
          </a:lstStyle>
          <a:p>
            <a:endParaRPr lang="en-US" altLang="ko-KR" dirty="0"/>
          </a:p>
        </p:txBody>
      </p:sp>
      <p:grpSp>
        <p:nvGrpSpPr>
          <p:cNvPr id="7" name="그룹 6">
            <a:extLst>
              <a:ext uri="{FF2B5EF4-FFF2-40B4-BE49-F238E27FC236}">
                <a16:creationId xmlns:a16="http://schemas.microsoft.com/office/drawing/2014/main" id="{F75A7CCA-E4DF-F62E-23B3-D6C527A29E28}"/>
              </a:ext>
            </a:extLst>
          </p:cNvPr>
          <p:cNvGrpSpPr/>
          <p:nvPr/>
        </p:nvGrpSpPr>
        <p:grpSpPr>
          <a:xfrm>
            <a:off x="3427700" y="1216488"/>
            <a:ext cx="2691117" cy="3427495"/>
            <a:chOff x="2869498" y="1033353"/>
            <a:chExt cx="1941615" cy="4302334"/>
          </a:xfrm>
        </p:grpSpPr>
        <p:sp>
          <p:nvSpPr>
            <p:cNvPr id="10" name="직사각형 9">
              <a:extLst>
                <a:ext uri="{FF2B5EF4-FFF2-40B4-BE49-F238E27FC236}">
                  <a16:creationId xmlns:a16="http://schemas.microsoft.com/office/drawing/2014/main" id="{00FABF44-19D3-67F5-891B-7651BD5B7939}"/>
                </a:ext>
              </a:extLst>
            </p:cNvPr>
            <p:cNvSpPr/>
            <p:nvPr/>
          </p:nvSpPr>
          <p:spPr>
            <a:xfrm>
              <a:off x="2869499" y="1042761"/>
              <a:ext cx="1941614" cy="4292926"/>
            </a:xfrm>
            <a:prstGeom prst="rect">
              <a:avLst/>
            </a:prstGeom>
            <a:noFill/>
            <a:ln w="9525" cap="flat" cmpd="sng" algn="ctr">
              <a:solidFill>
                <a:schemeClr val="accent6"/>
              </a:solidFill>
              <a:prstDash val="solid"/>
              <a:miter lim="800000"/>
            </a:ln>
            <a:effectLst/>
          </p:spPr>
          <p:txBody>
            <a:bodyPr lIns="162000" tIns="216000" rIns="162000" bIns="360000" rtlCol="0" anchor="t"/>
            <a:lstStyle/>
            <a:p>
              <a:pPr marL="0" marR="0" lvl="0" indent="0" algn="ctr" defTabSz="914400" rtl="0" eaLnBrk="1" fontAlgn="auto" latinLnBrk="0" hangingPunct="1">
                <a:lnSpc>
                  <a:spcPct val="110000"/>
                </a:lnSpc>
                <a:spcBef>
                  <a:spcPts val="1000"/>
                </a:spcBef>
                <a:spcAft>
                  <a:spcPts val="1000"/>
                </a:spcAft>
                <a:buClrTx/>
                <a:buSzTx/>
                <a:buFontTx/>
                <a:buNone/>
                <a:tabLst/>
                <a:defRPr/>
              </a:pPr>
              <a:endParaRPr kumimoji="0" lang="ko-KR" altLang="en-US"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p:txBody>
        </p:sp>
        <p:sp>
          <p:nvSpPr>
            <p:cNvPr id="11" name="직사각형 10">
              <a:extLst>
                <a:ext uri="{FF2B5EF4-FFF2-40B4-BE49-F238E27FC236}">
                  <a16:creationId xmlns:a16="http://schemas.microsoft.com/office/drawing/2014/main" id="{9C8643D2-5CDE-E445-7FB0-5048E5B87D17}"/>
                </a:ext>
              </a:extLst>
            </p:cNvPr>
            <p:cNvSpPr>
              <a:spLocks/>
            </p:cNvSpPr>
            <p:nvPr/>
          </p:nvSpPr>
          <p:spPr>
            <a:xfrm>
              <a:off x="2869498" y="1033353"/>
              <a:ext cx="1941615" cy="520600"/>
            </a:xfrm>
            <a:prstGeom prst="rect">
              <a:avLst/>
            </a:prstGeom>
            <a:solidFill>
              <a:srgbClr val="FD349C"/>
            </a:solidFill>
            <a:ln w="9525" cap="flat" cmpd="sng" algn="ctr">
              <a:solidFill>
                <a:srgbClr val="FD349C"/>
              </a:solidFill>
              <a:prstDash val="solid"/>
            </a:ln>
            <a:effectLst/>
          </p:spPr>
          <p:txBody>
            <a:bodyPr lIns="432000" rtlCol="0" anchor="ctr">
              <a:noAutofit/>
            </a:bodyPr>
            <a:lstStyle/>
            <a:p>
              <a:pPr marL="85725" defTabSz="914400"/>
              <a:r>
                <a:rPr lang="en-US" altLang="ko-KR" sz="1600" b="1" kern="0" spc="-50" dirty="0">
                  <a:ln>
                    <a:solidFill>
                      <a:srgbClr val="FFFFFF">
                        <a:lumMod val="75000"/>
                        <a:alpha val="0"/>
                      </a:srgbClr>
                    </a:solidFill>
                    <a:miter lim="800000"/>
                  </a:ln>
                  <a:solidFill>
                    <a:srgbClr val="FFFFFF"/>
                  </a:solidFill>
                  <a:latin typeface="KoPub돋움체 Bold" panose="00000800000000000000" pitchFamily="2" charset="-127"/>
                  <a:ea typeface="KoPub돋움체 Bold" panose="00000800000000000000" pitchFamily="2" charset="-127"/>
                </a:rPr>
                <a:t>AI Medical Imaging</a:t>
              </a:r>
              <a:endParaRPr lang="ko-KR" altLang="en-US" sz="1600" b="1" kern="0" spc="-50" dirty="0">
                <a:ln>
                  <a:solidFill>
                    <a:srgbClr val="FFFFFF">
                      <a:lumMod val="75000"/>
                      <a:alpha val="0"/>
                    </a:srgbClr>
                  </a:solidFill>
                  <a:miter lim="800000"/>
                </a:ln>
                <a:solidFill>
                  <a:srgbClr val="FFFFFF"/>
                </a:solidFill>
                <a:latin typeface="KoPub돋움체 Bold" panose="00000800000000000000" pitchFamily="2" charset="-127"/>
                <a:ea typeface="KoPub돋움체 Bold" panose="00000800000000000000" pitchFamily="2" charset="-127"/>
              </a:endParaRPr>
            </a:p>
          </p:txBody>
        </p:sp>
      </p:grpSp>
      <p:sp>
        <p:nvSpPr>
          <p:cNvPr id="8" name="TextBox 7">
            <a:extLst>
              <a:ext uri="{FF2B5EF4-FFF2-40B4-BE49-F238E27FC236}">
                <a16:creationId xmlns:a16="http://schemas.microsoft.com/office/drawing/2014/main" id="{905078AD-26E0-B7C4-6154-4D44DE3C4BCC}"/>
              </a:ext>
            </a:extLst>
          </p:cNvPr>
          <p:cNvSpPr txBox="1"/>
          <p:nvPr/>
        </p:nvSpPr>
        <p:spPr>
          <a:xfrm>
            <a:off x="3527530" y="1133427"/>
            <a:ext cx="306174"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02</a:t>
            </a:r>
            <a:endParaRPr kumimoji="0" lang="ko-KR" altLang="en-US"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sp>
        <p:nvSpPr>
          <p:cNvPr id="22" name="TextBox 21">
            <a:extLst>
              <a:ext uri="{FF2B5EF4-FFF2-40B4-BE49-F238E27FC236}">
                <a16:creationId xmlns:a16="http://schemas.microsoft.com/office/drawing/2014/main" id="{951B30DB-5997-541A-C0A4-C3D9B83BA93E}"/>
              </a:ext>
            </a:extLst>
          </p:cNvPr>
          <p:cNvSpPr txBox="1"/>
          <p:nvPr/>
        </p:nvSpPr>
        <p:spPr>
          <a:xfrm>
            <a:off x="6379783" y="2830664"/>
            <a:ext cx="2707064" cy="1820817"/>
          </a:xfrm>
          <a:prstGeom prst="rect">
            <a:avLst/>
          </a:prstGeom>
          <a:solidFill>
            <a:srgbClr val="FFF3FA"/>
          </a:solidFill>
          <a:ln w="25400">
            <a:noFill/>
            <a:miter lim="800000"/>
          </a:ln>
        </p:spPr>
        <p:txBody>
          <a:bodyPr wrap="square" lIns="108000" tIns="108000" rIns="108000" bIns="0" rtlCol="0" anchor="t">
            <a:noAutofit/>
          </a:bodyPr>
          <a:lstStyle>
            <a:defPPr>
              <a:defRPr lang="en-US"/>
            </a:defPPr>
            <a:lvl1pPr marL="90000" marR="0" lvl="0" indent="-90000" defTabSz="661751" fontAlgn="auto">
              <a:lnSpc>
                <a:spcPct val="100000"/>
              </a:lnSpc>
              <a:spcBef>
                <a:spcPts val="0"/>
              </a:spcBef>
              <a:spcAft>
                <a:spcPts val="700"/>
              </a:spcAft>
              <a:buClr>
                <a:srgbClr val="00B8F5"/>
              </a:buClr>
              <a:buSzTx/>
              <a:buFont typeface="Wingdings" panose="05000000000000000000" pitchFamily="2" charset="2"/>
              <a:buChar char="§"/>
              <a:tabLst/>
              <a:defRPr kumimoji="0" sz="796" b="0" i="0" u="none" strike="noStrike" cap="none" spc="0" normalizeH="0" baseline="0">
                <a:ln>
                  <a:solidFill>
                    <a:srgbClr val="00338D">
                      <a:alpha val="0"/>
                    </a:srgbClr>
                  </a:solidFill>
                </a:ln>
                <a:solidFill>
                  <a:srgbClr val="000000">
                    <a:lumMod val="85000"/>
                    <a:lumOff val="15000"/>
                  </a:srgbClr>
                </a:solidFill>
                <a:effectLst/>
                <a:uLnTx/>
                <a:uFillTx/>
                <a:latin typeface="Arial" panose="020B0604020202020204" pitchFamily="34" charset="0"/>
                <a:ea typeface="KoPub돋움체 Medium"/>
                <a:cs typeface="Arial" panose="020B0604020202020204" pitchFamily="34" charset="0"/>
              </a:defRPr>
            </a:lvl1pPr>
          </a:lstStyle>
          <a:p>
            <a:endParaRPr lang="en-US" altLang="ko-KR" dirty="0"/>
          </a:p>
        </p:txBody>
      </p:sp>
      <p:grpSp>
        <p:nvGrpSpPr>
          <p:cNvPr id="17" name="그룹 16">
            <a:extLst>
              <a:ext uri="{FF2B5EF4-FFF2-40B4-BE49-F238E27FC236}">
                <a16:creationId xmlns:a16="http://schemas.microsoft.com/office/drawing/2014/main" id="{B33F931D-1D09-E827-B2A9-8470ECB09430}"/>
              </a:ext>
            </a:extLst>
          </p:cNvPr>
          <p:cNvGrpSpPr/>
          <p:nvPr/>
        </p:nvGrpSpPr>
        <p:grpSpPr>
          <a:xfrm>
            <a:off x="6379783" y="1216488"/>
            <a:ext cx="2707065" cy="3427495"/>
            <a:chOff x="2869498" y="1033353"/>
            <a:chExt cx="1941615" cy="4302334"/>
          </a:xfrm>
        </p:grpSpPr>
        <p:sp>
          <p:nvSpPr>
            <p:cNvPr id="20" name="직사각형 19">
              <a:extLst>
                <a:ext uri="{FF2B5EF4-FFF2-40B4-BE49-F238E27FC236}">
                  <a16:creationId xmlns:a16="http://schemas.microsoft.com/office/drawing/2014/main" id="{1F1E98F4-CAD9-A14E-EF17-89463E50D52B}"/>
                </a:ext>
              </a:extLst>
            </p:cNvPr>
            <p:cNvSpPr/>
            <p:nvPr/>
          </p:nvSpPr>
          <p:spPr>
            <a:xfrm>
              <a:off x="2869499" y="1042761"/>
              <a:ext cx="1941614" cy="4292926"/>
            </a:xfrm>
            <a:prstGeom prst="rect">
              <a:avLst/>
            </a:prstGeom>
            <a:noFill/>
            <a:ln w="9525" cap="flat" cmpd="sng" algn="ctr">
              <a:solidFill>
                <a:schemeClr val="accent6"/>
              </a:solidFill>
              <a:prstDash val="solid"/>
              <a:miter lim="800000"/>
            </a:ln>
            <a:effectLst/>
          </p:spPr>
          <p:txBody>
            <a:bodyPr lIns="162000" tIns="216000" rIns="162000" bIns="360000" rtlCol="0" anchor="t"/>
            <a:lstStyle/>
            <a:p>
              <a:pPr marL="0" marR="0" lvl="0" indent="0" algn="ctr" defTabSz="914400" rtl="0" eaLnBrk="1" fontAlgn="auto" latinLnBrk="0" hangingPunct="1">
                <a:lnSpc>
                  <a:spcPct val="110000"/>
                </a:lnSpc>
                <a:spcBef>
                  <a:spcPts val="1000"/>
                </a:spcBef>
                <a:spcAft>
                  <a:spcPts val="1000"/>
                </a:spcAft>
                <a:buClrTx/>
                <a:buSzTx/>
                <a:buFontTx/>
                <a:buNone/>
                <a:tabLst/>
                <a:defRPr/>
              </a:pPr>
              <a:endParaRPr kumimoji="0" lang="ko-KR" altLang="en-US"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endParaRPr>
            </a:p>
          </p:txBody>
        </p:sp>
        <p:sp>
          <p:nvSpPr>
            <p:cNvPr id="21" name="직사각형 20">
              <a:extLst>
                <a:ext uri="{FF2B5EF4-FFF2-40B4-BE49-F238E27FC236}">
                  <a16:creationId xmlns:a16="http://schemas.microsoft.com/office/drawing/2014/main" id="{C56E7C4C-6AFC-07E3-0279-27CF5D804E16}"/>
                </a:ext>
              </a:extLst>
            </p:cNvPr>
            <p:cNvSpPr>
              <a:spLocks/>
            </p:cNvSpPr>
            <p:nvPr/>
          </p:nvSpPr>
          <p:spPr>
            <a:xfrm>
              <a:off x="2869498" y="1033353"/>
              <a:ext cx="1941615" cy="520600"/>
            </a:xfrm>
            <a:prstGeom prst="rect">
              <a:avLst/>
            </a:prstGeom>
            <a:solidFill>
              <a:srgbClr val="FD349C"/>
            </a:solidFill>
            <a:ln w="9525" cap="flat" cmpd="sng" algn="ctr">
              <a:solidFill>
                <a:srgbClr val="FD349C"/>
              </a:solidFill>
              <a:prstDash val="solid"/>
            </a:ln>
            <a:effectLst/>
          </p:spPr>
          <p:txBody>
            <a:bodyPr lIns="432000" rtlCol="0" anchor="ctr">
              <a:noAutofit/>
            </a:bodyPr>
            <a:lstStyle/>
            <a:p>
              <a:pPr marL="85725" defTabSz="914400"/>
              <a:r>
                <a:rPr lang="en-US" altLang="ko-KR" sz="1600" b="1" kern="0" spc="-50" dirty="0">
                  <a:ln>
                    <a:solidFill>
                      <a:srgbClr val="FFFFFF">
                        <a:lumMod val="75000"/>
                        <a:alpha val="0"/>
                      </a:srgbClr>
                    </a:solidFill>
                    <a:miter lim="800000"/>
                  </a:ln>
                  <a:solidFill>
                    <a:srgbClr val="FFFFFF"/>
                  </a:solidFill>
                  <a:latin typeface="KoPub돋움체 Bold" panose="00000800000000000000" pitchFamily="2" charset="-127"/>
                  <a:ea typeface="KoPub돋움체 Bold" panose="00000800000000000000" pitchFamily="2" charset="-127"/>
                </a:rPr>
                <a:t>AI Waste Management</a:t>
              </a:r>
              <a:endParaRPr lang="ko-KR" altLang="en-US" sz="1600" b="1" kern="0" spc="-50" dirty="0">
                <a:ln>
                  <a:solidFill>
                    <a:srgbClr val="FFFFFF">
                      <a:lumMod val="75000"/>
                      <a:alpha val="0"/>
                    </a:srgbClr>
                  </a:solidFill>
                  <a:miter lim="800000"/>
                </a:ln>
                <a:solidFill>
                  <a:srgbClr val="FFFFFF"/>
                </a:solidFill>
                <a:latin typeface="KoPub돋움체 Bold" panose="00000800000000000000" pitchFamily="2" charset="-127"/>
                <a:ea typeface="KoPub돋움체 Bold" panose="00000800000000000000" pitchFamily="2" charset="-127"/>
              </a:endParaRPr>
            </a:p>
          </p:txBody>
        </p:sp>
      </p:grpSp>
      <p:sp>
        <p:nvSpPr>
          <p:cNvPr id="18" name="TextBox 17">
            <a:extLst>
              <a:ext uri="{FF2B5EF4-FFF2-40B4-BE49-F238E27FC236}">
                <a16:creationId xmlns:a16="http://schemas.microsoft.com/office/drawing/2014/main" id="{244098DD-324A-A007-65D5-37645AD095E6}"/>
              </a:ext>
            </a:extLst>
          </p:cNvPr>
          <p:cNvSpPr txBox="1"/>
          <p:nvPr/>
        </p:nvSpPr>
        <p:spPr>
          <a:xfrm>
            <a:off x="6484140" y="1133427"/>
            <a:ext cx="314190"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03</a:t>
            </a:r>
            <a:endParaRPr kumimoji="0" lang="ko-KR" altLang="en-US"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sp>
        <p:nvSpPr>
          <p:cNvPr id="3" name="TextBox 2">
            <a:extLst>
              <a:ext uri="{FF2B5EF4-FFF2-40B4-BE49-F238E27FC236}">
                <a16:creationId xmlns:a16="http://schemas.microsoft.com/office/drawing/2014/main" id="{B74764EE-BDCE-B1C3-9AC9-7068CB71496C}"/>
              </a:ext>
            </a:extLst>
          </p:cNvPr>
          <p:cNvSpPr txBox="1"/>
          <p:nvPr/>
        </p:nvSpPr>
        <p:spPr>
          <a:xfrm>
            <a:off x="471991" y="4647503"/>
            <a:ext cx="3261471" cy="180425"/>
          </a:xfrm>
          <a:prstGeom prst="rect">
            <a:avLst/>
          </a:prstGeom>
          <a:noFill/>
          <a:ln w="3175">
            <a:noFill/>
          </a:ln>
        </p:spPr>
        <p:txBody>
          <a:bodyPr wrap="square" lIns="0" tIns="72000" rIns="0" bIns="0" rtlCol="0" anchor="b">
            <a:spAutoFit/>
          </a:bodyPr>
          <a:lstStyle>
            <a:defPPr>
              <a:defRPr lang="en-US"/>
            </a:defPPr>
            <a:lvl1pPr>
              <a:spcAft>
                <a:spcPts val="300"/>
              </a:spcAft>
              <a:defRPr sz="800">
                <a:ln>
                  <a:solidFill>
                    <a:srgbClr val="0091DA">
                      <a:alpha val="0"/>
                    </a:srgbClr>
                  </a:solidFill>
                </a:ln>
                <a:solidFill>
                  <a:schemeClr val="tx1">
                    <a:lumMod val="50000"/>
                    <a:lumOff val="50000"/>
                  </a:schemeClr>
                </a:solidFill>
                <a:latin typeface="KoPub돋움체 Medium" panose="00000600000000000000" pitchFamily="2" charset="-127"/>
                <a:ea typeface="KoPub돋움체 Medium" panose="00000600000000000000" pitchFamily="2" charset="-127"/>
              </a:defRPr>
            </a:lvl1pPr>
          </a:lstStyle>
          <a:p>
            <a:pPr marL="0" marR="0" lvl="0" indent="0" algn="l" defTabSz="661751" rtl="0" eaLnBrk="1" fontAlgn="auto" latinLnBrk="0" hangingPunct="1">
              <a:lnSpc>
                <a:spcPct val="100000"/>
              </a:lnSpc>
              <a:spcBef>
                <a:spcPts val="0"/>
              </a:spcBef>
              <a:spcAft>
                <a:spcPts val="100"/>
              </a:spcAft>
              <a:buClrTx/>
              <a:buSzTx/>
              <a:buFontTx/>
              <a:buNone/>
              <a:tabLst/>
              <a:defRPr/>
            </a:pPr>
            <a:r>
              <a:rPr kumimoji="0" lang="en-US" altLang="ko-KR"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Press reports, Samjong KPMG Economic Research Institute</a:t>
            </a:r>
          </a:p>
        </p:txBody>
      </p:sp>
      <p:sp>
        <p:nvSpPr>
          <p:cNvPr id="26" name="TextBox 25">
            <a:extLst>
              <a:ext uri="{FF2B5EF4-FFF2-40B4-BE49-F238E27FC236}">
                <a16:creationId xmlns:a16="http://schemas.microsoft.com/office/drawing/2014/main" id="{3CC334A3-EA59-522F-00A4-1B320CA9AE43}"/>
              </a:ext>
            </a:extLst>
          </p:cNvPr>
          <p:cNvSpPr txBox="1"/>
          <p:nvPr/>
        </p:nvSpPr>
        <p:spPr>
          <a:xfrm>
            <a:off x="490824" y="4274181"/>
            <a:ext cx="2569617" cy="349702"/>
          </a:xfrm>
          <a:prstGeom prst="rect">
            <a:avLst/>
          </a:prstGeom>
          <a:noFill/>
        </p:spPr>
        <p:txBody>
          <a:bodyPr wrap="square" lIns="36000" tIns="36000" rIns="36000" bIns="36000" rtlCol="0" anchor="t">
            <a:spAutoFit/>
          </a:bodyPr>
          <a:lstStyle/>
          <a:p>
            <a:pPr marL="175895" indent="-175895" defTabSz="914400">
              <a:spcAft>
                <a:spcPts val="100"/>
              </a:spcAft>
              <a:buFont typeface="Wingdings" panose="05000000000000000000" pitchFamily="2" charset="2"/>
              <a:buChar char="ü"/>
              <a:defRPr/>
            </a:pPr>
            <a:r>
              <a:rPr lang="en-US" altLang="ko-KR" sz="900" kern="0" spc="-20" dirty="0">
                <a:ln>
                  <a:solidFill>
                    <a:srgbClr val="FFFFFF">
                      <a:lumMod val="75000"/>
                      <a:alpha val="0"/>
                    </a:srgbClr>
                  </a:solidFill>
                </a:ln>
                <a:solidFill>
                  <a:srgbClr val="000000"/>
                </a:solidFill>
                <a:latin typeface="KoPub돋움체 Medium" panose="02020603020101020101" pitchFamily="18" charset="-127"/>
                <a:ea typeface="KoPub돋움체 Medium"/>
              </a:rPr>
              <a:t>Established 'The Castor Initiative' to promote ammonia-powered shipping</a:t>
            </a:r>
            <a:endParaRPr lang="ko-KR" altLang="en-US" sz="900" kern="0" spc="-20" dirty="0">
              <a:ln>
                <a:solidFill>
                  <a:srgbClr val="FFFFFF">
                    <a:lumMod val="75000"/>
                    <a:alpha val="0"/>
                  </a:srgbClr>
                </a:solidFill>
              </a:ln>
              <a:solidFill>
                <a:srgbClr val="000000"/>
              </a:solidFill>
              <a:latin typeface="KoPub돋움체 Medium" panose="02020603020101020101" pitchFamily="18" charset="-127"/>
              <a:ea typeface="KoPub돋움체 Medium"/>
            </a:endParaRPr>
          </a:p>
        </p:txBody>
      </p:sp>
      <p:pic>
        <p:nvPicPr>
          <p:cNvPr id="33" name="Picture 4" descr="SK에코플랜트">
            <a:extLst>
              <a:ext uri="{FF2B5EF4-FFF2-40B4-BE49-F238E27FC236}">
                <a16:creationId xmlns:a16="http://schemas.microsoft.com/office/drawing/2014/main" id="{18B5D950-8BC4-BBB2-196B-5AB6B8A3F9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1670" y="2886159"/>
            <a:ext cx="610163" cy="25854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9E05AA4D-B763-7317-17FA-2A95DFC98D05}"/>
              </a:ext>
            </a:extLst>
          </p:cNvPr>
          <p:cNvSpPr txBox="1"/>
          <p:nvPr/>
        </p:nvSpPr>
        <p:spPr>
          <a:xfrm>
            <a:off x="3446391" y="3984358"/>
            <a:ext cx="2682016" cy="639525"/>
          </a:xfrm>
          <a:prstGeom prst="rect">
            <a:avLst/>
          </a:prstGeom>
          <a:noFill/>
        </p:spPr>
        <p:txBody>
          <a:bodyPr wrap="square" lIns="36000" tIns="36000" rIns="36000" bIns="36000" rtlCol="0" anchor="t">
            <a:spAutoFit/>
          </a:bodyPr>
          <a:lstStyle/>
          <a:p>
            <a:pPr marL="175895" indent="-175895" defTabSz="914400">
              <a:spcAft>
                <a:spcPts val="100"/>
              </a:spcAft>
              <a:buFont typeface="Wingdings" panose="05000000000000000000" pitchFamily="2" charset="2"/>
              <a:buChar char="ü"/>
              <a:defRPr/>
            </a:pPr>
            <a:r>
              <a:rPr lang="en-US" altLang="ko-KR" sz="900" kern="0" spc="-20" dirty="0">
                <a:ln>
                  <a:solidFill>
                    <a:srgbClr val="FFFFFF">
                      <a:lumMod val="75000"/>
                      <a:alpha val="0"/>
                    </a:srgbClr>
                  </a:solidFill>
                </a:ln>
                <a:solidFill>
                  <a:srgbClr val="000000"/>
                </a:solidFill>
                <a:latin typeface="KoPub돋움체 Medium" panose="02020603020101020101" pitchFamily="18" charset="-127"/>
                <a:ea typeface="KoPub돋움체 Medium"/>
              </a:rPr>
              <a:t>'Lunit INSIGHT', the AI solution has been adopted by over 2,000 healthcare institutions worldwide </a:t>
            </a:r>
            <a:endParaRPr lang="ko-KR" altLang="en-US" sz="900" kern="0" spc="-20" dirty="0">
              <a:ln>
                <a:solidFill>
                  <a:srgbClr val="FFFFFF">
                    <a:lumMod val="75000"/>
                    <a:alpha val="0"/>
                  </a:srgbClr>
                </a:solidFill>
              </a:ln>
              <a:solidFill>
                <a:srgbClr val="000000"/>
              </a:solidFill>
              <a:latin typeface="KoPub돋움체 Medium" panose="02020603020101020101" pitchFamily="18" charset="-127"/>
              <a:ea typeface="KoPub돋움체 Medium"/>
            </a:endParaRPr>
          </a:p>
          <a:p>
            <a:pPr marL="175895" indent="-175895" defTabSz="914400">
              <a:spcAft>
                <a:spcPts val="100"/>
              </a:spcAft>
              <a:buFont typeface="Wingdings" panose="05000000000000000000" pitchFamily="2" charset="2"/>
              <a:buChar char="ü"/>
              <a:defRPr/>
            </a:pPr>
            <a:r>
              <a:rPr lang="en-US" altLang="ko-KR" sz="900" kern="0" spc="-20" dirty="0">
                <a:ln>
                  <a:solidFill>
                    <a:srgbClr val="FFFFFF">
                      <a:lumMod val="75000"/>
                      <a:alpha val="0"/>
                    </a:srgbClr>
                  </a:solidFill>
                </a:ln>
                <a:solidFill>
                  <a:srgbClr val="000000"/>
                </a:solidFill>
                <a:latin typeface="KoPub돋움체 Medium" panose="02020603020101020101" pitchFamily="18" charset="-127"/>
                <a:ea typeface="KoPub돋움체 Medium"/>
              </a:rPr>
              <a:t>Overseas market accounted for 85.5% of Lunit’s total sales in the first half of 2023</a:t>
            </a:r>
            <a:endParaRPr lang="ko-KR" altLang="en-US" sz="900" kern="0" spc="-20" dirty="0">
              <a:ln>
                <a:solidFill>
                  <a:srgbClr val="FFFFFF">
                    <a:lumMod val="75000"/>
                    <a:alpha val="0"/>
                  </a:srgbClr>
                </a:solidFill>
              </a:ln>
              <a:solidFill>
                <a:srgbClr val="000000"/>
              </a:solidFill>
              <a:latin typeface="KoPub돋움체 Medium" panose="02020603020101020101" pitchFamily="18" charset="-127"/>
              <a:ea typeface="KoPub돋움체 Medium"/>
            </a:endParaRPr>
          </a:p>
        </p:txBody>
      </p:sp>
      <p:sp>
        <p:nvSpPr>
          <p:cNvPr id="2" name="TextBox 1">
            <a:extLst>
              <a:ext uri="{FF2B5EF4-FFF2-40B4-BE49-F238E27FC236}">
                <a16:creationId xmlns:a16="http://schemas.microsoft.com/office/drawing/2014/main" id="{B86137B2-37EF-681C-D873-D8F45747ADD7}"/>
              </a:ext>
            </a:extLst>
          </p:cNvPr>
          <p:cNvSpPr txBox="1"/>
          <p:nvPr/>
        </p:nvSpPr>
        <p:spPr>
          <a:xfrm>
            <a:off x="488357" y="3145283"/>
            <a:ext cx="2678570" cy="639525"/>
          </a:xfrm>
          <a:prstGeom prst="rect">
            <a:avLst/>
          </a:prstGeom>
          <a:noFill/>
        </p:spPr>
        <p:txBody>
          <a:bodyPr wrap="square" lIns="36000" tIns="36000" rIns="36000" bIns="36000" rtlCol="0" anchor="t">
            <a:spAutoFit/>
          </a:bodyPr>
          <a:lstStyle/>
          <a:p>
            <a:pPr marL="175895" indent="-175895" defTabSz="914400">
              <a:spcAft>
                <a:spcPts val="100"/>
              </a:spcAft>
              <a:buFont typeface="Wingdings" panose="05000000000000000000" pitchFamily="2" charset="2"/>
              <a:buChar char="ü"/>
            </a:pPr>
            <a:r>
              <a:rPr lang="en-US" altLang="ko-KR" sz="900" kern="0" spc="-20" dirty="0">
                <a:ln>
                  <a:solidFill>
                    <a:srgbClr val="FFFFFF">
                      <a:lumMod val="75000"/>
                      <a:alpha val="0"/>
                    </a:srgbClr>
                  </a:solidFill>
                </a:ln>
                <a:solidFill>
                  <a:srgbClr val="000000"/>
                </a:solidFill>
                <a:latin typeface="KoPub돋움체 Medium" panose="02020603020101020101" pitchFamily="18" charset="-127"/>
                <a:ea typeface="KoPub돋움체 Medium"/>
              </a:rPr>
              <a:t>Secured over 50% of global orders for methanol-powered ships</a:t>
            </a:r>
            <a:endParaRPr lang="en-US" sz="900" kern="0" spc="-20" dirty="0">
              <a:ln>
                <a:solidFill>
                  <a:srgbClr val="FFFFFF">
                    <a:lumMod val="75000"/>
                    <a:alpha val="0"/>
                  </a:srgbClr>
                </a:solidFill>
              </a:ln>
              <a:solidFill>
                <a:srgbClr val="000000"/>
              </a:solidFill>
              <a:latin typeface="KoPub돋움체 Medium" panose="02020603020101020101" pitchFamily="18" charset="-127"/>
              <a:ea typeface="KoPub돋움체 Medium"/>
            </a:endParaRPr>
          </a:p>
          <a:p>
            <a:pPr marL="175895" indent="-175895" defTabSz="914400">
              <a:spcAft>
                <a:spcPts val="100"/>
              </a:spcAft>
              <a:buFont typeface="Wingdings" panose="05000000000000000000" pitchFamily="2" charset="2"/>
              <a:buChar char="ü"/>
            </a:pPr>
            <a:r>
              <a:rPr lang="en-US" altLang="ko-KR" sz="900" kern="0" spc="-20" dirty="0">
                <a:ln>
                  <a:solidFill>
                    <a:srgbClr val="FFFFFF">
                      <a:lumMod val="75000"/>
                      <a:alpha val="0"/>
                    </a:srgbClr>
                  </a:solidFill>
                </a:ln>
                <a:solidFill>
                  <a:srgbClr val="000000"/>
                </a:solidFill>
                <a:latin typeface="KoPub돋움체 Medium" panose="02020603020101020101" pitchFamily="18" charset="-127"/>
                <a:ea typeface="KoPub돋움체 Medium"/>
              </a:rPr>
              <a:t>Delivered world’s first methanol-fueled container ship to Maersk in Sep. 2023</a:t>
            </a:r>
            <a:endParaRPr lang="ko-KR" altLang="en-US" sz="900" kern="0" spc="-20" dirty="0">
              <a:ln>
                <a:solidFill>
                  <a:srgbClr val="FFFFFF">
                    <a:lumMod val="75000"/>
                    <a:alpha val="0"/>
                  </a:srgbClr>
                </a:solidFill>
              </a:ln>
              <a:solidFill>
                <a:srgbClr val="000000"/>
              </a:solidFill>
              <a:latin typeface="KoPub돋움체 Medium" panose="02020603020101020101" pitchFamily="18" charset="-127"/>
              <a:ea typeface="KoPub돋움체 Medium"/>
            </a:endParaRPr>
          </a:p>
        </p:txBody>
      </p:sp>
      <p:sp>
        <p:nvSpPr>
          <p:cNvPr id="4" name="TextBox 3">
            <a:extLst>
              <a:ext uri="{FF2B5EF4-FFF2-40B4-BE49-F238E27FC236}">
                <a16:creationId xmlns:a16="http://schemas.microsoft.com/office/drawing/2014/main" id="{B271C76C-9D19-33E6-A37B-ABE0EA5FAECC}"/>
              </a:ext>
            </a:extLst>
          </p:cNvPr>
          <p:cNvSpPr txBox="1"/>
          <p:nvPr/>
        </p:nvSpPr>
        <p:spPr>
          <a:xfrm>
            <a:off x="3446390" y="3143144"/>
            <a:ext cx="2682017" cy="501026"/>
          </a:xfrm>
          <a:prstGeom prst="rect">
            <a:avLst/>
          </a:prstGeom>
          <a:noFill/>
        </p:spPr>
        <p:txBody>
          <a:bodyPr wrap="square" lIns="36000" tIns="36000" rIns="36000" bIns="36000" rtlCol="0" anchor="t">
            <a:spAutoFit/>
          </a:bodyPr>
          <a:lstStyle/>
          <a:p>
            <a:pPr marL="175895" indent="-175895" defTabSz="914400">
              <a:spcAft>
                <a:spcPts val="100"/>
              </a:spcAft>
              <a:buFont typeface="Wingdings" panose="05000000000000000000" pitchFamily="2" charset="2"/>
              <a:buChar char="ü"/>
              <a:defRPr/>
            </a:pPr>
            <a:r>
              <a:rPr lang="en-US" altLang="ko-KR" sz="900" kern="0" spc="-20" dirty="0">
                <a:ln>
                  <a:solidFill>
                    <a:srgbClr val="FFFFFF">
                      <a:lumMod val="75000"/>
                      <a:alpha val="0"/>
                    </a:srgbClr>
                  </a:solidFill>
                </a:ln>
                <a:solidFill>
                  <a:srgbClr val="000000"/>
                </a:solidFill>
                <a:latin typeface="KoPub돋움체 Medium" panose="02020603020101020101" pitchFamily="18" charset="-127"/>
                <a:ea typeface="KoPub돋움체 Medium"/>
              </a:rPr>
              <a:t>Won FDA approval for AI-based brain imaging analysis medical device.</a:t>
            </a:r>
            <a:endParaRPr lang="ko-KR" altLang="en-US" sz="900" kern="0" spc="-20" dirty="0">
              <a:ln>
                <a:solidFill>
                  <a:srgbClr val="FFFFFF">
                    <a:lumMod val="75000"/>
                    <a:alpha val="0"/>
                  </a:srgbClr>
                </a:solidFill>
              </a:ln>
              <a:solidFill>
                <a:srgbClr val="000000"/>
              </a:solidFill>
              <a:latin typeface="KoPub돋움체 Medium" panose="02020603020101020101" pitchFamily="18" charset="-127"/>
              <a:ea typeface="KoPub돋움체 Medium"/>
            </a:endParaRPr>
          </a:p>
          <a:p>
            <a:pPr marL="175895" indent="-175895" defTabSz="914400">
              <a:spcAft>
                <a:spcPts val="100"/>
              </a:spcAft>
              <a:buFont typeface="Wingdings" panose="05000000000000000000" pitchFamily="2" charset="2"/>
              <a:buChar char="ü"/>
              <a:defRPr/>
            </a:pPr>
            <a:r>
              <a:rPr lang="en-US" altLang="ko-KR" sz="900" kern="0" spc="-20" dirty="0">
                <a:ln>
                  <a:solidFill>
                    <a:srgbClr val="FFFFFF">
                      <a:lumMod val="75000"/>
                      <a:alpha val="0"/>
                    </a:srgbClr>
                  </a:solidFill>
                </a:ln>
                <a:solidFill>
                  <a:srgbClr val="000000"/>
                </a:solidFill>
                <a:latin typeface="KoPub돋움체 Medium" panose="02020603020101020101" pitchFamily="18" charset="-127"/>
                <a:ea typeface="KoPub돋움체 Medium"/>
              </a:rPr>
              <a:t>'Lung CT AI' is distributed in Japan</a:t>
            </a:r>
            <a:endParaRPr lang="ko-KR" altLang="en-US" sz="900" kern="0" spc="-20" dirty="0">
              <a:ln>
                <a:solidFill>
                  <a:srgbClr val="FFFFFF">
                    <a:lumMod val="75000"/>
                    <a:alpha val="0"/>
                  </a:srgbClr>
                </a:solidFill>
              </a:ln>
              <a:solidFill>
                <a:srgbClr val="000000"/>
              </a:solidFill>
              <a:latin typeface="KoPub돋움체 Medium" panose="02020603020101020101" pitchFamily="18" charset="-127"/>
              <a:ea typeface="KoPub돋움체 Medium"/>
            </a:endParaRPr>
          </a:p>
        </p:txBody>
      </p:sp>
      <p:sp>
        <p:nvSpPr>
          <p:cNvPr id="14" name="TextBox 13">
            <a:extLst>
              <a:ext uri="{FF2B5EF4-FFF2-40B4-BE49-F238E27FC236}">
                <a16:creationId xmlns:a16="http://schemas.microsoft.com/office/drawing/2014/main" id="{E6D88A37-69CB-A5DC-D91A-6E1340453DEC}"/>
              </a:ext>
            </a:extLst>
          </p:cNvPr>
          <p:cNvSpPr txBox="1"/>
          <p:nvPr/>
        </p:nvSpPr>
        <p:spPr>
          <a:xfrm>
            <a:off x="6419540" y="3144856"/>
            <a:ext cx="2572432" cy="1055023"/>
          </a:xfrm>
          <a:prstGeom prst="rect">
            <a:avLst/>
          </a:prstGeom>
          <a:noFill/>
        </p:spPr>
        <p:txBody>
          <a:bodyPr wrap="square" lIns="36000" tIns="36000" rIns="36000" bIns="36000" rtlCol="0" anchor="t">
            <a:spAutoFit/>
          </a:bodyPr>
          <a:lstStyle/>
          <a:p>
            <a:pPr marL="144000" indent="-144000" defTabSz="914400">
              <a:spcAft>
                <a:spcPts val="100"/>
              </a:spcAft>
              <a:buFont typeface="Wingdings" panose="05000000000000000000" pitchFamily="2" charset="2"/>
              <a:buChar char="ü"/>
              <a:defRPr/>
            </a:pPr>
            <a:r>
              <a:rPr lang="en-US" altLang="ko-KR" sz="900" kern="0" spc="-20" dirty="0">
                <a:ln>
                  <a:solidFill>
                    <a:srgbClr val="FFFFFF">
                      <a:lumMod val="75000"/>
                      <a:alpha val="0"/>
                    </a:srgbClr>
                  </a:solidFill>
                </a:ln>
                <a:solidFill>
                  <a:srgbClr val="000000"/>
                </a:solidFill>
                <a:latin typeface="KoPub돋움체 Medium" panose="02020603020101020101" pitchFamily="18" charset="-127"/>
                <a:ea typeface="KoPub돋움체 Medium"/>
              </a:rPr>
              <a:t>Supplied AI-based solution to optimize incinerator operations to “Cenviro,” Malaysia’s largest public integrated waste management company</a:t>
            </a:r>
          </a:p>
          <a:p>
            <a:pPr marL="144000" indent="-144000" defTabSz="914400">
              <a:spcAft>
                <a:spcPts val="100"/>
              </a:spcAft>
              <a:buFont typeface="Wingdings" panose="05000000000000000000" pitchFamily="2" charset="2"/>
              <a:buChar char="ü"/>
              <a:defRPr/>
            </a:pPr>
            <a:r>
              <a:rPr lang="en-US" altLang="ko-KR" sz="900" kern="0" spc="-20" dirty="0">
                <a:ln>
                  <a:solidFill>
                    <a:srgbClr val="FFFFFF">
                      <a:lumMod val="75000"/>
                      <a:alpha val="0"/>
                    </a:srgbClr>
                  </a:solidFill>
                </a:ln>
                <a:solidFill>
                  <a:srgbClr val="000000"/>
                </a:solidFill>
                <a:latin typeface="KoPub돋움체 Medium" panose="02020603020101020101" pitchFamily="18" charset="-127"/>
                <a:ea typeface="KoPub돋움체 Medium"/>
              </a:rPr>
              <a:t>Provided “ZERO4 WtE Solution” to “Green Star,” a Vietnamese industrial waste treatment company</a:t>
            </a:r>
          </a:p>
        </p:txBody>
      </p:sp>
      <p:pic>
        <p:nvPicPr>
          <p:cNvPr id="1030" name="Picture 6" descr="뷰노, EU와 손잡고 항우울제 효능 예측하는 인공지능 개발 나서 :: 중앙일보헬스미디어">
            <a:extLst>
              <a:ext uri="{FF2B5EF4-FFF2-40B4-BE49-F238E27FC236}">
                <a16:creationId xmlns:a16="http://schemas.microsoft.com/office/drawing/2014/main" id="{C7687678-292C-58F3-8092-B62E09534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9778" y="2919296"/>
            <a:ext cx="764573" cy="2231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주)루닛 2023년 기업정보 | 사원수, 회사소개, 근무환경, 복리후생 등 - 사람인">
            <a:extLst>
              <a:ext uri="{FF2B5EF4-FFF2-40B4-BE49-F238E27FC236}">
                <a16:creationId xmlns:a16="http://schemas.microsoft.com/office/drawing/2014/main" id="{2861EF43-5473-0A0C-6919-5562DE8B71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5193" y="3795105"/>
            <a:ext cx="547674" cy="14581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68C29C1-2202-1585-40D2-533B2931AC51}"/>
              </a:ext>
            </a:extLst>
          </p:cNvPr>
          <p:cNvSpPr txBox="1"/>
          <p:nvPr/>
        </p:nvSpPr>
        <p:spPr>
          <a:xfrm>
            <a:off x="484690" y="1649351"/>
            <a:ext cx="2735588" cy="888903"/>
          </a:xfrm>
          <a:prstGeom prst="rect">
            <a:avLst/>
          </a:prstGeom>
          <a:noFill/>
        </p:spPr>
        <p:txBody>
          <a:bodyPr wrap="square" lIns="91440" tIns="45720" rIns="91440" bIns="45720" anchor="t">
            <a:noAutofit/>
          </a:bodyPr>
          <a:lstStyle/>
          <a:p>
            <a:pPr marL="85725" indent="-85725" defTabSz="914400">
              <a:lnSpc>
                <a:spcPct val="110000"/>
              </a:lnSpc>
              <a:spcBef>
                <a:spcPts val="300"/>
              </a:spcBef>
              <a:spcAft>
                <a:spcPts val="200"/>
              </a:spcAft>
              <a:buFont typeface="Arial" panose="020B0604020202020204" pitchFamily="34" charset="0"/>
              <a:buChar char="•"/>
              <a:defRPr/>
            </a:pPr>
            <a:r>
              <a:rPr lang="en-US" altLang="ko-KR" sz="1000" kern="0" spc="-20" dirty="0">
                <a:ln>
                  <a:solidFill>
                    <a:srgbClr val="FFFFFF">
                      <a:lumMod val="75000"/>
                      <a:alpha val="0"/>
                    </a:srgbClr>
                  </a:solidFill>
                </a:ln>
                <a:solidFill>
                  <a:srgbClr val="000000"/>
                </a:solidFill>
                <a:ea typeface="KoPub돋움체 Medium"/>
              </a:rPr>
              <a:t>Increasing demand for alternative fuels in shipping to comply with decarbonization regulations</a:t>
            </a:r>
          </a:p>
          <a:p>
            <a:pPr marL="85725" indent="-85725" defTabSz="914400">
              <a:lnSpc>
                <a:spcPct val="110000"/>
              </a:lnSpc>
              <a:spcBef>
                <a:spcPts val="300"/>
              </a:spcBef>
              <a:spcAft>
                <a:spcPts val="200"/>
              </a:spcAft>
              <a:buFont typeface="Arial" panose="020B0604020202020204" pitchFamily="34" charset="0"/>
              <a:buChar char="•"/>
              <a:defRPr/>
            </a:pPr>
            <a:r>
              <a:rPr lang="en-US" altLang="ko-KR" sz="1000" kern="0" spc="-20" dirty="0">
                <a:ln>
                  <a:solidFill>
                    <a:srgbClr val="FFFFFF">
                      <a:lumMod val="75000"/>
                      <a:alpha val="0"/>
                    </a:srgbClr>
                  </a:solidFill>
                </a:ln>
                <a:solidFill>
                  <a:srgbClr val="000000"/>
                </a:solidFill>
                <a:ea typeface="KoPub돋움체 Medium"/>
              </a:rPr>
              <a:t>Korean</a:t>
            </a:r>
            <a:r>
              <a:rPr kumimoji="0" lang="en-US" altLang="ko-KR" sz="1000" i="0" u="none" strike="noStrike" kern="0" cap="none" spc="-20" normalizeH="0" baseline="0" noProof="0" dirty="0">
                <a:ln>
                  <a:solidFill>
                    <a:srgbClr val="FFFFFF">
                      <a:lumMod val="75000"/>
                      <a:alpha val="0"/>
                    </a:srgbClr>
                  </a:solidFill>
                </a:ln>
                <a:solidFill>
                  <a:srgbClr val="000000"/>
                </a:solidFill>
                <a:effectLst/>
                <a:uLnTx/>
                <a:uFillTx/>
                <a:ea typeface="KoPub돋움체 Medium"/>
                <a:cs typeface="+mn-cs"/>
              </a:rPr>
              <a:t> shipbuilding </a:t>
            </a:r>
            <a:r>
              <a:rPr lang="en-US" altLang="ko-KR" sz="1000" kern="0" spc="-20" dirty="0">
                <a:ln>
                  <a:solidFill>
                    <a:srgbClr val="FFFFFF">
                      <a:lumMod val="75000"/>
                      <a:alpha val="0"/>
                    </a:srgbClr>
                  </a:solidFill>
                </a:ln>
                <a:solidFill>
                  <a:srgbClr val="000000"/>
                </a:solidFill>
                <a:ea typeface="KoPub돋움체 Medium"/>
              </a:rPr>
              <a:t>companies </a:t>
            </a:r>
            <a:r>
              <a:rPr kumimoji="0" lang="en-US" altLang="ko-KR" sz="1000" i="0" u="none" strike="noStrike" kern="0" cap="none" spc="-20" normalizeH="0" baseline="0" noProof="0" dirty="0">
                <a:ln>
                  <a:solidFill>
                    <a:srgbClr val="FFFFFF">
                      <a:lumMod val="75000"/>
                      <a:alpha val="0"/>
                    </a:srgbClr>
                  </a:solidFill>
                </a:ln>
                <a:solidFill>
                  <a:srgbClr val="000000"/>
                </a:solidFill>
                <a:effectLst/>
                <a:uLnTx/>
                <a:uFillTx/>
                <a:ea typeface="KoPub돋움체 Medium"/>
                <a:cs typeface="+mn-cs"/>
              </a:rPr>
              <a:t>held the global-leading position with advanced technology</a:t>
            </a:r>
            <a:endParaRPr lang="en-US" sz="1200" spc="-20" dirty="0">
              <a:cs typeface="Arial"/>
            </a:endParaRPr>
          </a:p>
        </p:txBody>
      </p:sp>
      <p:sp>
        <p:nvSpPr>
          <p:cNvPr id="15" name="TextBox 14">
            <a:extLst>
              <a:ext uri="{FF2B5EF4-FFF2-40B4-BE49-F238E27FC236}">
                <a16:creationId xmlns:a16="http://schemas.microsoft.com/office/drawing/2014/main" id="{5B91AB52-C1B2-58F9-0C0F-06D0EE512DA5}"/>
              </a:ext>
            </a:extLst>
          </p:cNvPr>
          <p:cNvSpPr txBox="1"/>
          <p:nvPr/>
        </p:nvSpPr>
        <p:spPr>
          <a:xfrm>
            <a:off x="3444750" y="1649351"/>
            <a:ext cx="2749316" cy="888903"/>
          </a:xfrm>
          <a:prstGeom prst="rect">
            <a:avLst/>
          </a:prstGeom>
          <a:noFill/>
        </p:spPr>
        <p:txBody>
          <a:bodyPr wrap="square">
            <a:noAutofit/>
          </a:bodyPr>
          <a:lstStyle/>
          <a:p>
            <a:pPr marL="85725" marR="0" lvl="0" indent="-85725" algn="l" defTabSz="914400" rtl="0" eaLnBrk="1" fontAlgn="auto" latinLnBrk="0" hangingPunct="1">
              <a:lnSpc>
                <a:spcPct val="110000"/>
              </a:lnSpc>
              <a:spcBef>
                <a:spcPts val="300"/>
              </a:spcBef>
              <a:spcAft>
                <a:spcPts val="200"/>
              </a:spcAft>
              <a:buClrTx/>
              <a:buSzTx/>
              <a:buFont typeface="Arial" panose="020B0604020202020204" pitchFamily="34" charset="0"/>
              <a:buChar char="•"/>
              <a:tabLst/>
              <a:defRPr/>
            </a:pPr>
            <a:r>
              <a:rPr lang="en-US" altLang="ko-KR" sz="1000" kern="0" spc="-20" dirty="0">
                <a:ln>
                  <a:solidFill>
                    <a:srgbClr val="FFFFFF">
                      <a:lumMod val="75000"/>
                      <a:alpha val="0"/>
                    </a:srgbClr>
                  </a:solidFill>
                </a:ln>
                <a:solidFill>
                  <a:srgbClr val="000000">
                    <a:lumMod val="85000"/>
                    <a:lumOff val="15000"/>
                  </a:srgbClr>
                </a:solidFill>
                <a:ea typeface="KoPub돋움체 Medium" panose="02020603020101020101" pitchFamily="18" charset="-127"/>
              </a:rPr>
              <a:t>AI-enabled medical imaging solutions have enhanced accuracy by over 80% and expedited diagnoses</a:t>
            </a:r>
          </a:p>
          <a:p>
            <a:pPr marL="85725" marR="0" lvl="0" indent="-85725" algn="l" defTabSz="914400" rtl="0" eaLnBrk="1" fontAlgn="auto" latinLnBrk="0" hangingPunct="1">
              <a:lnSpc>
                <a:spcPct val="110000"/>
              </a:lnSpc>
              <a:spcBef>
                <a:spcPts val="300"/>
              </a:spcBef>
              <a:spcAft>
                <a:spcPts val="200"/>
              </a:spcAft>
              <a:buClrTx/>
              <a:buSzTx/>
              <a:buFont typeface="Arial" panose="020B0604020202020204" pitchFamily="34" charset="0"/>
              <a:buChar char="•"/>
              <a:tabLst/>
              <a:defRPr/>
            </a:pPr>
            <a:r>
              <a:rPr lang="en-US" altLang="ko-KR" sz="1000" kern="0" spc="-20" dirty="0">
                <a:ln>
                  <a:solidFill>
                    <a:srgbClr val="FFFFFF">
                      <a:lumMod val="75000"/>
                      <a:alpha val="0"/>
                    </a:srgbClr>
                  </a:solidFill>
                </a:ln>
                <a:solidFill>
                  <a:srgbClr val="000000">
                    <a:lumMod val="85000"/>
                    <a:lumOff val="15000"/>
                  </a:srgbClr>
                </a:solidFill>
                <a:ea typeface="KoPub돋움체 Medium" panose="02020603020101020101" pitchFamily="18" charset="-127"/>
              </a:rPr>
              <a:t>Korean AI medical imaging companies are actively expanding into the global market</a:t>
            </a:r>
            <a:endParaRPr kumimoji="0" lang="en-US" altLang="ko-KR" sz="1000" i="0" u="none" strike="noStrike" kern="0" cap="none" spc="-20" normalizeH="0" baseline="0" noProof="0" dirty="0">
              <a:ln>
                <a:solidFill>
                  <a:srgbClr val="FFFFFF">
                    <a:lumMod val="75000"/>
                    <a:alpha val="0"/>
                  </a:srgbClr>
                </a:solidFill>
              </a:ln>
              <a:solidFill>
                <a:srgbClr val="000000">
                  <a:lumMod val="85000"/>
                  <a:lumOff val="15000"/>
                </a:srgbClr>
              </a:solidFill>
              <a:effectLst/>
              <a:uLnTx/>
              <a:uFillTx/>
              <a:ea typeface="KoPub돋움체 Medium" panose="02020603020101020101" pitchFamily="18" charset="-127"/>
              <a:cs typeface="+mn-cs"/>
            </a:endParaRPr>
          </a:p>
        </p:txBody>
      </p:sp>
      <p:sp>
        <p:nvSpPr>
          <p:cNvPr id="16" name="TextBox 15">
            <a:extLst>
              <a:ext uri="{FF2B5EF4-FFF2-40B4-BE49-F238E27FC236}">
                <a16:creationId xmlns:a16="http://schemas.microsoft.com/office/drawing/2014/main" id="{5567C05D-5E18-BDD4-C1D3-F8DF12FEFF56}"/>
              </a:ext>
            </a:extLst>
          </p:cNvPr>
          <p:cNvSpPr txBox="1"/>
          <p:nvPr/>
        </p:nvSpPr>
        <p:spPr>
          <a:xfrm>
            <a:off x="6381512" y="1649351"/>
            <a:ext cx="2786341" cy="888903"/>
          </a:xfrm>
          <a:prstGeom prst="rect">
            <a:avLst/>
          </a:prstGeom>
          <a:noFill/>
        </p:spPr>
        <p:txBody>
          <a:bodyPr wrap="square" lIns="91440" tIns="45720" rIns="91440" bIns="45720" anchor="t">
            <a:noAutofit/>
          </a:bodyPr>
          <a:lstStyle/>
          <a:p>
            <a:pPr marL="85725" marR="0" lvl="0" indent="-85725" algn="l" defTabSz="914400" rtl="0" eaLnBrk="1" fontAlgn="auto" latinLnBrk="0" hangingPunct="1">
              <a:lnSpc>
                <a:spcPct val="110000"/>
              </a:lnSpc>
              <a:spcBef>
                <a:spcPts val="300"/>
              </a:spcBef>
              <a:spcAft>
                <a:spcPts val="200"/>
              </a:spcAft>
              <a:buClrTx/>
              <a:buSzTx/>
              <a:buFont typeface="Arial" panose="020B0604020202020204" pitchFamily="34" charset="0"/>
              <a:buChar char="•"/>
              <a:tabLst/>
              <a:defRPr/>
            </a:pPr>
            <a:r>
              <a:rPr lang="en-US" altLang="ko-KR" sz="1000" kern="0" spc="-20" dirty="0">
                <a:ln>
                  <a:solidFill>
                    <a:srgbClr val="FFFFFF">
                      <a:lumMod val="75000"/>
                      <a:alpha val="0"/>
                    </a:srgbClr>
                  </a:solidFill>
                </a:ln>
                <a:solidFill>
                  <a:srgbClr val="000000"/>
                </a:solidFill>
                <a:ea typeface="KoPub돋움체 Medium"/>
              </a:rPr>
              <a:t>The global waste market was valued at $1.6 trillion in 2020 and is expected to reach $2.5 trillion by 2030</a:t>
            </a:r>
          </a:p>
          <a:p>
            <a:pPr marL="85725" indent="-85725" defTabSz="914400">
              <a:lnSpc>
                <a:spcPct val="110000"/>
              </a:lnSpc>
              <a:spcBef>
                <a:spcPts val="300"/>
              </a:spcBef>
              <a:spcAft>
                <a:spcPts val="200"/>
              </a:spcAft>
              <a:buFont typeface="Arial" panose="020B0604020202020204" pitchFamily="34" charset="0"/>
              <a:buChar char="•"/>
              <a:defRPr/>
            </a:pPr>
            <a:r>
              <a:rPr lang="en-US" altLang="ko-KR" sz="1000" kern="0" spc="-20" dirty="0">
                <a:ln>
                  <a:solidFill>
                    <a:srgbClr val="FFFFFF">
                      <a:lumMod val="75000"/>
                      <a:alpha val="0"/>
                    </a:srgbClr>
                  </a:solidFill>
                </a:ln>
                <a:solidFill>
                  <a:srgbClr val="000000"/>
                </a:solidFill>
                <a:ea typeface="KoPub돋움체 Medium"/>
              </a:rPr>
              <a:t>ICTs, such as IoT, big data and AI, are being integrated to enhance waste management system</a:t>
            </a:r>
            <a:endParaRPr lang="ko-KR" altLang="en-US" sz="1000" kern="0" spc="-20" dirty="0">
              <a:ln>
                <a:solidFill>
                  <a:srgbClr val="FFFFFF">
                    <a:lumMod val="75000"/>
                    <a:alpha val="0"/>
                  </a:srgbClr>
                </a:solidFill>
              </a:ln>
              <a:solidFill>
                <a:srgbClr val="000000"/>
              </a:solidFill>
              <a:ea typeface="KoPub돋움체 Medium"/>
            </a:endParaRPr>
          </a:p>
        </p:txBody>
      </p:sp>
      <p:sp>
        <p:nvSpPr>
          <p:cNvPr id="5" name="텍스트 개체 틀 1">
            <a:extLst>
              <a:ext uri="{FF2B5EF4-FFF2-40B4-BE49-F238E27FC236}">
                <a16:creationId xmlns:a16="http://schemas.microsoft.com/office/drawing/2014/main" id="{7BEA146A-8F43-2846-9043-7FCF03FB79C1}"/>
              </a:ext>
            </a:extLst>
          </p:cNvPr>
          <p:cNvSpPr txBox="1">
            <a:spLocks/>
          </p:cNvSpPr>
          <p:nvPr/>
        </p:nvSpPr>
        <p:spPr>
          <a:xfrm>
            <a:off x="488949" y="333149"/>
            <a:ext cx="8928101" cy="184666"/>
          </a:xfrm>
          <a:prstGeom prst="rect">
            <a:avLst/>
          </a:prstGeom>
        </p:spPr>
        <p:txBody>
          <a:bodyPr wrap="square" lIns="0" tIns="0" rIns="0" bIns="0" anchor="b" anchorCtr="0">
            <a:noAutofit/>
          </a:bodyPr>
          <a:lstStyle>
            <a:defPPr>
              <a:defRPr lang="en-US"/>
            </a:defPPr>
            <a:lvl1pPr marR="0" lvl="0" indent="0" defTabSz="914400" fontAlgn="auto" latinLnBrk="1">
              <a:lnSpc>
                <a:spcPct val="100000"/>
              </a:lnSpc>
              <a:spcBef>
                <a:spcPts val="0"/>
              </a:spcBef>
              <a:spcAft>
                <a:spcPts val="600"/>
              </a:spcAft>
              <a:buClrTx/>
              <a:buSzTx/>
              <a:buFontTx/>
              <a:buNone/>
              <a:tabLst/>
              <a:defRPr kumimoji="0" sz="1200" b="0" i="0" u="none" strike="noStrike" kern="0" cap="none" spc="0" normalizeH="0" baseline="0">
                <a:ln>
                  <a:solidFill>
                    <a:prstClr val="white">
                      <a:lumMod val="75000"/>
                      <a:alpha val="0"/>
                    </a:prstClr>
                  </a:solidFill>
                </a:ln>
                <a:solidFill>
                  <a:srgbClr val="00338D"/>
                </a:solidFill>
                <a:effectLst/>
                <a:uLnTx/>
                <a:uFillTx/>
                <a:ea typeface="KoPub돋움체 Medium" panose="00000600000000000000" pitchFamily="2" charset="-127"/>
                <a:cs typeface="KoPub돋움체 Medium" panose="02020603020101020101" pitchFamily="18" charset="-127"/>
              </a:defRPr>
            </a:lvl1pPr>
            <a:lvl2pPr marL="0" indent="0" latinLnBrk="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latinLnBrk="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latinLnBrk="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latinLnBrk="1">
              <a:spcAft>
                <a:spcPts val="600"/>
              </a:spcAft>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5pPr>
            <a:lvl6pPr marL="1166813" indent="-247650" latinLnBrk="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defRPr>
            </a:lvl6pPr>
            <a:lvl7pPr marL="1524000" indent="-309563" latinLnBrk="1">
              <a:spcAft>
                <a:spcPts val="600"/>
              </a:spcAft>
              <a:buFont typeface="Univers for KPMG Light" panose="020B0403020202020204" pitchFamily="34" charset="0"/>
              <a:buChar char="—"/>
              <a:defRPr sz="1500" b="0" i="0">
                <a:solidFill>
                  <a:schemeClr val="tx2"/>
                </a:solidFill>
                <a:latin typeface="Univers for KPMG Light" panose="020B0403020202020204" pitchFamily="34" charset="0"/>
              </a:defRPr>
            </a:lvl7pPr>
            <a:lvl8pPr marL="1793875" indent="-247650" latinLnBrk="1">
              <a:spcAft>
                <a:spcPts val="600"/>
              </a:spcAft>
              <a:buFont typeface="Univers for KPMG Light" panose="020B0403020202020204" pitchFamily="34" charset="0"/>
              <a:buChar char="-"/>
              <a:tabLst>
                <a:tab pos="1793875" algn="l"/>
              </a:tabLst>
              <a:defRPr sz="1500" b="0" i="0" baseline="0">
                <a:solidFill>
                  <a:schemeClr val="tx2"/>
                </a:solidFill>
                <a:latin typeface="Univers for KPMG Light" panose="020B0403020202020204" pitchFamily="34" charset="0"/>
              </a:defRPr>
            </a:lvl8pPr>
          </a:lstStyle>
          <a:p>
            <a:r>
              <a:rPr lang="en-US" altLang="ko-KR" spc="-50" dirty="0">
                <a:ea typeface="KoPub돋움체 Medium"/>
              </a:rPr>
              <a:t>II. </a:t>
            </a:r>
            <a:r>
              <a:rPr lang="en-US" spc="-50" dirty="0">
                <a:cs typeface="Arial"/>
              </a:rPr>
              <a:t>Global Business Opportunities in Key Sectors</a:t>
            </a:r>
          </a:p>
        </p:txBody>
      </p:sp>
      <p:sp>
        <p:nvSpPr>
          <p:cNvPr id="6" name="텍스트 개체 틀 4">
            <a:extLst>
              <a:ext uri="{FF2B5EF4-FFF2-40B4-BE49-F238E27FC236}">
                <a16:creationId xmlns:a16="http://schemas.microsoft.com/office/drawing/2014/main" id="{271DC206-DCF0-3455-D029-9E2C2336F269}"/>
              </a:ext>
            </a:extLst>
          </p:cNvPr>
          <p:cNvSpPr txBox="1">
            <a:spLocks/>
          </p:cNvSpPr>
          <p:nvPr/>
        </p:nvSpPr>
        <p:spPr>
          <a:xfrm>
            <a:off x="488950" y="649053"/>
            <a:ext cx="8928100" cy="322262"/>
          </a:xfrm>
          <a:prstGeom prst="rect">
            <a:avLst/>
          </a:prstGeom>
        </p:spPr>
        <p:txBody>
          <a:bodyPr wrap="none" lIns="0" tIns="0" rIns="0" bIns="0" anchor="b" anchorCtr="0">
            <a:noAutofit/>
          </a:bodyPr>
          <a:lstStyle>
            <a:defPPr>
              <a:defRPr lang="en-US"/>
            </a:defPPr>
            <a:lvl1pPr marR="0" lvl="0" indent="0" defTabSz="914400" fontAlgn="auto" latinLnBrk="1">
              <a:lnSpc>
                <a:spcPct val="100000"/>
              </a:lnSpc>
              <a:spcBef>
                <a:spcPts val="0"/>
              </a:spcBef>
              <a:spcAft>
                <a:spcPts val="600"/>
              </a:spcAft>
              <a:buClrTx/>
              <a:buSzTx/>
              <a:buFontTx/>
              <a:buNone/>
              <a:tabLst/>
              <a:defRPr kumimoji="0" sz="3200" b="0" i="0" u="none" strike="noStrike" cap="none" spc="0" normalizeH="0" baseline="0">
                <a:ln>
                  <a:solidFill>
                    <a:schemeClr val="accent6">
                      <a:alpha val="0"/>
                    </a:schemeClr>
                  </a:solidFill>
                </a:ln>
                <a:solidFill>
                  <a:schemeClr val="tx2"/>
                </a:solidFill>
                <a:effectLst/>
                <a:uLnTx/>
                <a:uFillTx/>
                <a:latin typeface="KPMG Bold" panose="020B0803030202040204" pitchFamily="34" charset="0"/>
                <a:ea typeface="+mj-ea"/>
                <a:cs typeface="+mj-cs"/>
              </a:defRPr>
            </a:lvl1pPr>
            <a:lvl2pPr marL="0" indent="0" latinLnBrk="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latinLnBrk="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latinLnBrk="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latinLnBrk="1">
              <a:spcAft>
                <a:spcPts val="600"/>
              </a:spcAft>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5pPr>
            <a:lvl6pPr marL="1166813" indent="-247650" latinLnBrk="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defRPr>
            </a:lvl6pPr>
            <a:lvl7pPr marL="1524000" indent="-309563" latinLnBrk="1">
              <a:spcAft>
                <a:spcPts val="600"/>
              </a:spcAft>
              <a:buFont typeface="Univers for KPMG Light" panose="020B0403020202020204" pitchFamily="34" charset="0"/>
              <a:buChar char="—"/>
              <a:defRPr sz="1500" b="0" i="0">
                <a:solidFill>
                  <a:schemeClr val="tx2"/>
                </a:solidFill>
                <a:latin typeface="Univers for KPMG Light" panose="020B0403020202020204" pitchFamily="34" charset="0"/>
              </a:defRPr>
            </a:lvl7pPr>
            <a:lvl8pPr marL="1793875" indent="-247650" latinLnBrk="1">
              <a:spcAft>
                <a:spcPts val="600"/>
              </a:spcAft>
              <a:buFont typeface="Univers for KPMG Light" panose="020B0403020202020204" pitchFamily="34" charset="0"/>
              <a:buChar char="-"/>
              <a:tabLst>
                <a:tab pos="1793875" algn="l"/>
              </a:tabLst>
              <a:defRPr sz="1500" b="0" i="0" baseline="0">
                <a:solidFill>
                  <a:schemeClr val="tx2"/>
                </a:solidFill>
                <a:latin typeface="Univers for KPMG Light" panose="020B0403020202020204" pitchFamily="34" charset="0"/>
              </a:defRPr>
            </a:lvl8pPr>
          </a:lstStyle>
          <a:p>
            <a:r>
              <a:rPr lang="en-US" altLang="ko-KR" dirty="0"/>
              <a:t>IGH Industry: Major Issues &amp; Sectors for Overseas Expansion</a:t>
            </a:r>
            <a:endParaRPr lang="ko-KR" altLang="en-US" dirty="0"/>
          </a:p>
        </p:txBody>
      </p:sp>
      <p:pic>
        <p:nvPicPr>
          <p:cNvPr id="27" name="그래픽 26">
            <a:extLst>
              <a:ext uri="{FF2B5EF4-FFF2-40B4-BE49-F238E27FC236}">
                <a16:creationId xmlns:a16="http://schemas.microsoft.com/office/drawing/2014/main" id="{5A19B08E-0678-4B3A-C576-BBF790B0DD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9341" y="2907284"/>
            <a:ext cx="478807" cy="203441"/>
          </a:xfrm>
          <a:prstGeom prst="rect">
            <a:avLst/>
          </a:prstGeom>
        </p:spPr>
      </p:pic>
      <p:pic>
        <p:nvPicPr>
          <p:cNvPr id="31" name="그래픽 30">
            <a:extLst>
              <a:ext uri="{FF2B5EF4-FFF2-40B4-BE49-F238E27FC236}">
                <a16:creationId xmlns:a16="http://schemas.microsoft.com/office/drawing/2014/main" id="{D5BF169E-ECA0-4640-D5B1-DDEF799791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341" y="4028753"/>
            <a:ext cx="2105421" cy="177923"/>
          </a:xfrm>
          <a:prstGeom prst="rect">
            <a:avLst/>
          </a:prstGeom>
        </p:spPr>
      </p:pic>
    </p:spTree>
    <p:extLst>
      <p:ext uri="{BB962C8B-B14F-4D97-AF65-F5344CB8AC3E}">
        <p14:creationId xmlns:p14="http://schemas.microsoft.com/office/powerpoint/2010/main" val="3964919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a:extLst>
              <a:ext uri="{FF2B5EF4-FFF2-40B4-BE49-F238E27FC236}">
                <a16:creationId xmlns:a16="http://schemas.microsoft.com/office/drawing/2014/main" id="{4EA70507-AF57-7DDD-7276-885D6EF7B8AF}"/>
              </a:ext>
            </a:extLst>
          </p:cNvPr>
          <p:cNvSpPr txBox="1"/>
          <p:nvPr/>
        </p:nvSpPr>
        <p:spPr>
          <a:xfrm>
            <a:off x="475615" y="2934030"/>
            <a:ext cx="2691114" cy="1717448"/>
          </a:xfrm>
          <a:prstGeom prst="rect">
            <a:avLst/>
          </a:prstGeom>
          <a:solidFill>
            <a:srgbClr val="DAF6F4">
              <a:alpha val="60000"/>
            </a:srgbClr>
          </a:solidFill>
          <a:ln w="25400">
            <a:noFill/>
            <a:miter lim="800000"/>
          </a:ln>
        </p:spPr>
        <p:txBody>
          <a:bodyPr wrap="square" lIns="108000" tIns="108000" rIns="108000" bIns="0" rtlCol="0" anchor="t">
            <a:noAutofit/>
          </a:bodyPr>
          <a:lstStyle>
            <a:defPPr>
              <a:defRPr lang="en-US"/>
            </a:defPPr>
            <a:lvl1pPr marL="90000" indent="-90000" defTabSz="661751">
              <a:spcAft>
                <a:spcPts val="700"/>
              </a:spcAft>
              <a:buClr>
                <a:srgbClr val="00B8F5"/>
              </a:buClr>
              <a:buFont typeface="Wingdings" panose="05000000000000000000" pitchFamily="2" charset="2"/>
              <a:buChar char="§"/>
              <a:defRPr sz="796">
                <a:ln>
                  <a:solidFill>
                    <a:srgbClr val="00338D">
                      <a:alpha val="0"/>
                    </a:srgbClr>
                  </a:solidFill>
                </a:ln>
                <a:solidFill>
                  <a:srgbClr val="000000">
                    <a:lumMod val="85000"/>
                    <a:lumOff val="15000"/>
                  </a:srgbClr>
                </a:solidFill>
                <a:latin typeface="Arial" panose="020B0604020202020204" pitchFamily="34" charset="0"/>
                <a:ea typeface="KoPub돋움체 Medium"/>
                <a:cs typeface="Arial" panose="020B0604020202020204" pitchFamily="34" charset="0"/>
              </a:defRPr>
            </a:lvl1pPr>
          </a:lstStyle>
          <a:p>
            <a:endParaRPr lang="en-US" altLang="ko-KR" dirty="0"/>
          </a:p>
        </p:txBody>
      </p:sp>
      <p:sp>
        <p:nvSpPr>
          <p:cNvPr id="70" name="직사각형 69">
            <a:extLst>
              <a:ext uri="{FF2B5EF4-FFF2-40B4-BE49-F238E27FC236}">
                <a16:creationId xmlns:a16="http://schemas.microsoft.com/office/drawing/2014/main" id="{132BB4DE-D8E3-EADE-869C-A3DECE36DB67}"/>
              </a:ext>
            </a:extLst>
          </p:cNvPr>
          <p:cNvSpPr/>
          <p:nvPr/>
        </p:nvSpPr>
        <p:spPr>
          <a:xfrm>
            <a:off x="475617" y="1223983"/>
            <a:ext cx="2691116" cy="3420000"/>
          </a:xfrm>
          <a:prstGeom prst="rect">
            <a:avLst/>
          </a:prstGeom>
          <a:noFill/>
          <a:ln w="9525" cap="flat" cmpd="sng" algn="ctr">
            <a:solidFill>
              <a:srgbClr val="00C0AE"/>
            </a:solidFill>
            <a:prstDash val="solid"/>
            <a:miter lim="800000"/>
          </a:ln>
          <a:effectLst/>
        </p:spPr>
        <p:txBody>
          <a:bodyPr lIns="162000" tIns="216000" rIns="162000" bIns="360000" rtlCol="0" anchor="t"/>
          <a:lstStyle/>
          <a:p>
            <a:pPr marL="0" marR="0" lvl="0" indent="0" algn="ctr" defTabSz="914400" rtl="0" eaLnBrk="1" fontAlgn="auto" latinLnBrk="0" hangingPunct="1">
              <a:lnSpc>
                <a:spcPct val="110000"/>
              </a:lnSpc>
              <a:spcBef>
                <a:spcPts val="1000"/>
              </a:spcBef>
              <a:spcAft>
                <a:spcPts val="1000"/>
              </a:spcAft>
              <a:buClrTx/>
              <a:buSzTx/>
              <a:buFontTx/>
              <a:buNone/>
              <a:tabLst/>
              <a:defRPr/>
            </a:pPr>
            <a:endParaRPr kumimoji="0" lang="ko-KR" altLang="en-US"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67" name="직사각형 66">
            <a:extLst>
              <a:ext uri="{FF2B5EF4-FFF2-40B4-BE49-F238E27FC236}">
                <a16:creationId xmlns:a16="http://schemas.microsoft.com/office/drawing/2014/main" id="{AE489851-4C8F-DDF2-0D3D-EEE2A9CD2809}"/>
              </a:ext>
            </a:extLst>
          </p:cNvPr>
          <p:cNvSpPr>
            <a:spLocks/>
          </p:cNvSpPr>
          <p:nvPr/>
        </p:nvSpPr>
        <p:spPr>
          <a:xfrm>
            <a:off x="475615" y="1216488"/>
            <a:ext cx="2691117" cy="414741"/>
          </a:xfrm>
          <a:prstGeom prst="rect">
            <a:avLst/>
          </a:prstGeom>
          <a:solidFill>
            <a:srgbClr val="00C0AE"/>
          </a:solidFill>
          <a:ln w="9525" cap="flat" cmpd="sng" algn="ctr">
            <a:solidFill>
              <a:srgbClr val="00C0AE"/>
            </a:solidFill>
            <a:prstDash val="solid"/>
          </a:ln>
          <a:effectLst/>
        </p:spPr>
        <p:txBody>
          <a:bodyPr lIns="360000" bIns="0" rtlCol="0" anchor="ctr">
            <a:noAutofit/>
          </a:bodyPr>
          <a:lstStyle/>
          <a:p>
            <a:pPr marL="85725" defTabSz="914400">
              <a:lnSpc>
                <a:spcPts val="1500"/>
              </a:lnSpc>
            </a:pPr>
            <a:r>
              <a:rPr lang="en-US" altLang="ko-KR" sz="1600" b="1" kern="0" spc="-50" dirty="0">
                <a:ln>
                  <a:solidFill>
                    <a:srgbClr val="FFFFFF">
                      <a:lumMod val="75000"/>
                      <a:alpha val="0"/>
                    </a:srgbClr>
                  </a:solidFill>
                  <a:miter lim="800000"/>
                </a:ln>
                <a:solidFill>
                  <a:srgbClr val="FFFFFF"/>
                </a:solidFill>
                <a:latin typeface="KoPub돋움체 Bold" panose="00000800000000000000" pitchFamily="2" charset="-127"/>
                <a:ea typeface="KoPub돋움체 Bold" panose="00000800000000000000" pitchFamily="2" charset="-127"/>
              </a:rPr>
              <a:t>Cathode Materials for Battery</a:t>
            </a:r>
            <a:endParaRPr lang="ko-KR" altLang="en-US" sz="1600" b="1" kern="0" spc="-50" dirty="0">
              <a:ln>
                <a:solidFill>
                  <a:srgbClr val="FFFFFF">
                    <a:lumMod val="75000"/>
                    <a:alpha val="0"/>
                  </a:srgbClr>
                </a:solidFill>
                <a:miter lim="800000"/>
              </a:ln>
              <a:solidFill>
                <a:srgbClr val="FFFFFF"/>
              </a:solidFill>
              <a:latin typeface="KoPub돋움체 Bold" panose="00000800000000000000" pitchFamily="2" charset="-127"/>
              <a:ea typeface="KoPub돋움체 Bold" panose="00000800000000000000" pitchFamily="2" charset="-127"/>
            </a:endParaRPr>
          </a:p>
        </p:txBody>
      </p:sp>
      <p:sp>
        <p:nvSpPr>
          <p:cNvPr id="72" name="TextBox 71">
            <a:extLst>
              <a:ext uri="{FF2B5EF4-FFF2-40B4-BE49-F238E27FC236}">
                <a16:creationId xmlns:a16="http://schemas.microsoft.com/office/drawing/2014/main" id="{D80A8E5C-BA4B-0C28-FBBE-4F9BFAAC7C63}"/>
              </a:ext>
            </a:extLst>
          </p:cNvPr>
          <p:cNvSpPr txBox="1"/>
          <p:nvPr/>
        </p:nvSpPr>
        <p:spPr>
          <a:xfrm>
            <a:off x="523058" y="1133427"/>
            <a:ext cx="362077" cy="45454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01</a:t>
            </a:r>
            <a:endParaRPr kumimoji="0" lang="ko-KR" altLang="en-US"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sp>
        <p:nvSpPr>
          <p:cNvPr id="97" name="TextBox 96">
            <a:extLst>
              <a:ext uri="{FF2B5EF4-FFF2-40B4-BE49-F238E27FC236}">
                <a16:creationId xmlns:a16="http://schemas.microsoft.com/office/drawing/2014/main" id="{3F5CA6D4-E414-29CF-4D46-1198D5124068}"/>
              </a:ext>
            </a:extLst>
          </p:cNvPr>
          <p:cNvSpPr txBox="1"/>
          <p:nvPr/>
        </p:nvSpPr>
        <p:spPr>
          <a:xfrm>
            <a:off x="460838" y="1657557"/>
            <a:ext cx="2751490" cy="888903"/>
          </a:xfrm>
          <a:prstGeom prst="rect">
            <a:avLst/>
          </a:prstGeom>
          <a:noFill/>
        </p:spPr>
        <p:txBody>
          <a:bodyPr wrap="square" lIns="91440" tIns="45720" rIns="91440" bIns="45720" anchor="t">
            <a:noAutofit/>
          </a:bodyPr>
          <a:lstStyle>
            <a:defPPr>
              <a:defRPr lang="en-US"/>
            </a:defPPr>
            <a:lvl1pPr marL="85725" indent="-85725" defTabSz="914400">
              <a:lnSpc>
                <a:spcPct val="110000"/>
              </a:lnSpc>
              <a:spcBef>
                <a:spcPts val="300"/>
              </a:spcBef>
              <a:spcAft>
                <a:spcPts val="200"/>
              </a:spcAft>
              <a:buFont typeface="Arial" panose="020B0604020202020204" pitchFamily="34" charset="0"/>
              <a:buChar char="•"/>
              <a:defRPr sz="1000" kern="0" spc="-20">
                <a:ln>
                  <a:solidFill>
                    <a:srgbClr val="FFFFFF">
                      <a:lumMod val="75000"/>
                      <a:alpha val="0"/>
                    </a:srgbClr>
                  </a:solidFill>
                </a:ln>
                <a:solidFill>
                  <a:srgbClr val="000000"/>
                </a:solidFill>
                <a:ea typeface="KoPub돋움체 Medium"/>
              </a:defRPr>
            </a:lvl1pPr>
          </a:lstStyle>
          <a:p>
            <a:r>
              <a:rPr lang="en-US" altLang="ko-KR" dirty="0"/>
              <a:t>The U.S. IRA spurs expansion of Korean battery makers in the U.S. </a:t>
            </a:r>
            <a:r>
              <a:rPr lang="ko-KR" altLang="en-US" dirty="0"/>
              <a:t> </a:t>
            </a:r>
          </a:p>
          <a:p>
            <a:r>
              <a:rPr lang="en-US" altLang="ko-KR" dirty="0"/>
              <a:t>Cathode materials manufacturers frequently accompany battery cell makers in their overseas expansion to ensure a stable supply of materials</a:t>
            </a:r>
          </a:p>
        </p:txBody>
      </p:sp>
      <p:sp>
        <p:nvSpPr>
          <p:cNvPr id="12" name="TextBox 11">
            <a:extLst>
              <a:ext uri="{FF2B5EF4-FFF2-40B4-BE49-F238E27FC236}">
                <a16:creationId xmlns:a16="http://schemas.microsoft.com/office/drawing/2014/main" id="{CE3B8EEF-2FA5-18C5-82E1-7F5A1D1632FF}"/>
              </a:ext>
            </a:extLst>
          </p:cNvPr>
          <p:cNvSpPr txBox="1"/>
          <p:nvPr/>
        </p:nvSpPr>
        <p:spPr>
          <a:xfrm>
            <a:off x="3425987" y="2934682"/>
            <a:ext cx="2707064" cy="1707462"/>
          </a:xfrm>
          <a:prstGeom prst="rect">
            <a:avLst/>
          </a:prstGeom>
          <a:solidFill>
            <a:srgbClr val="DAF6F4">
              <a:alpha val="60000"/>
            </a:srgbClr>
          </a:solidFill>
          <a:ln w="25400">
            <a:noFill/>
            <a:miter lim="800000"/>
          </a:ln>
        </p:spPr>
        <p:txBody>
          <a:bodyPr wrap="square" lIns="108000" tIns="108000" rIns="108000" bIns="0" rtlCol="0" anchor="t">
            <a:noAutofit/>
          </a:bodyPr>
          <a:lstStyle>
            <a:defPPr>
              <a:defRPr lang="en-US"/>
            </a:defPPr>
            <a:lvl1pPr marL="90000" indent="-90000" defTabSz="661751">
              <a:spcAft>
                <a:spcPts val="700"/>
              </a:spcAft>
              <a:buClr>
                <a:srgbClr val="00B8F5"/>
              </a:buClr>
              <a:buFont typeface="Wingdings" panose="05000000000000000000" pitchFamily="2" charset="2"/>
              <a:buChar char="§"/>
              <a:defRPr sz="796">
                <a:ln>
                  <a:solidFill>
                    <a:srgbClr val="00338D">
                      <a:alpha val="0"/>
                    </a:srgbClr>
                  </a:solidFill>
                </a:ln>
                <a:solidFill>
                  <a:srgbClr val="000000">
                    <a:lumMod val="85000"/>
                    <a:lumOff val="15000"/>
                  </a:srgbClr>
                </a:solidFill>
                <a:latin typeface="Arial" panose="020B0604020202020204" pitchFamily="34" charset="0"/>
                <a:ea typeface="KoPub돋움체 Medium"/>
                <a:cs typeface="Arial" panose="020B0604020202020204" pitchFamily="34" charset="0"/>
              </a:defRPr>
            </a:lvl1pPr>
          </a:lstStyle>
          <a:p>
            <a:endParaRPr lang="en-US" altLang="ko-KR" dirty="0"/>
          </a:p>
        </p:txBody>
      </p:sp>
      <p:sp>
        <p:nvSpPr>
          <p:cNvPr id="10" name="직사각형 9">
            <a:extLst>
              <a:ext uri="{FF2B5EF4-FFF2-40B4-BE49-F238E27FC236}">
                <a16:creationId xmlns:a16="http://schemas.microsoft.com/office/drawing/2014/main" id="{00FABF44-19D3-67F5-891B-7651BD5B7939}"/>
              </a:ext>
            </a:extLst>
          </p:cNvPr>
          <p:cNvSpPr/>
          <p:nvPr/>
        </p:nvSpPr>
        <p:spPr>
          <a:xfrm>
            <a:off x="3427702" y="1223983"/>
            <a:ext cx="2691115" cy="3420000"/>
          </a:xfrm>
          <a:prstGeom prst="rect">
            <a:avLst/>
          </a:prstGeom>
          <a:noFill/>
          <a:ln w="9525" cap="flat" cmpd="sng" algn="ctr">
            <a:solidFill>
              <a:srgbClr val="00C0AE"/>
            </a:solidFill>
            <a:prstDash val="solid"/>
            <a:miter lim="800000"/>
          </a:ln>
          <a:effectLst/>
        </p:spPr>
        <p:txBody>
          <a:bodyPr lIns="162000" tIns="216000" rIns="162000" bIns="360000" rtlCol="0" anchor="t"/>
          <a:lstStyle/>
          <a:p>
            <a:pPr marL="0" marR="0" lvl="0" indent="0" algn="ctr" defTabSz="914400" rtl="0" eaLnBrk="1" fontAlgn="auto" latinLnBrk="0" hangingPunct="1">
              <a:lnSpc>
                <a:spcPct val="110000"/>
              </a:lnSpc>
              <a:spcBef>
                <a:spcPts val="1000"/>
              </a:spcBef>
              <a:spcAft>
                <a:spcPts val="1000"/>
              </a:spcAft>
              <a:buClrTx/>
              <a:buSzTx/>
              <a:buFontTx/>
              <a:buNone/>
              <a:tabLst/>
              <a:defRPr/>
            </a:pPr>
            <a:endParaRPr kumimoji="0" lang="ko-KR" altLang="en-US"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1" name="직사각형 10">
            <a:extLst>
              <a:ext uri="{FF2B5EF4-FFF2-40B4-BE49-F238E27FC236}">
                <a16:creationId xmlns:a16="http://schemas.microsoft.com/office/drawing/2014/main" id="{9C8643D2-5CDE-E445-7FB0-5048E5B87D17}"/>
              </a:ext>
            </a:extLst>
          </p:cNvPr>
          <p:cNvSpPr>
            <a:spLocks/>
          </p:cNvSpPr>
          <p:nvPr/>
        </p:nvSpPr>
        <p:spPr>
          <a:xfrm>
            <a:off x="3427701" y="1216488"/>
            <a:ext cx="2691116" cy="414741"/>
          </a:xfrm>
          <a:prstGeom prst="rect">
            <a:avLst/>
          </a:prstGeom>
          <a:solidFill>
            <a:srgbClr val="00C0AE"/>
          </a:solidFill>
          <a:ln w="9525" cap="flat" cmpd="sng" algn="ctr">
            <a:solidFill>
              <a:srgbClr val="00C0AE"/>
            </a:solidFill>
            <a:prstDash val="solid"/>
          </a:ln>
          <a:effectLst/>
        </p:spPr>
        <p:txBody>
          <a:bodyPr lIns="360000" rtlCol="0" anchor="ctr">
            <a:noAutofit/>
          </a:bodyPr>
          <a:lstStyle/>
          <a:p>
            <a:pPr marL="85725" defTabSz="914400"/>
            <a:r>
              <a:rPr lang="en-US" altLang="ko-KR" sz="1600" b="1" kern="0" spc="-50" dirty="0">
                <a:ln>
                  <a:solidFill>
                    <a:srgbClr val="FFFFFF">
                      <a:lumMod val="75000"/>
                      <a:alpha val="0"/>
                    </a:srgbClr>
                  </a:solidFill>
                  <a:miter lim="800000"/>
                </a:ln>
                <a:solidFill>
                  <a:srgbClr val="FFFFFF"/>
                </a:solidFill>
                <a:latin typeface="KoPub돋움체 Bold" panose="00000800000000000000" pitchFamily="2" charset="-127"/>
                <a:ea typeface="KoPub돋움체 Bold" panose="00000800000000000000" pitchFamily="2" charset="-127"/>
              </a:rPr>
              <a:t>EV Fast Charger</a:t>
            </a:r>
            <a:endParaRPr lang="ko-KR" altLang="en-US" sz="1600" b="1" kern="0" spc="-50" dirty="0">
              <a:ln>
                <a:solidFill>
                  <a:srgbClr val="FFFFFF">
                    <a:lumMod val="75000"/>
                    <a:alpha val="0"/>
                  </a:srgbClr>
                </a:solidFill>
                <a:miter lim="800000"/>
              </a:ln>
              <a:solidFill>
                <a:srgbClr val="FFFFFF"/>
              </a:solidFill>
              <a:latin typeface="KoPub돋움체 Bold" panose="00000800000000000000" pitchFamily="2" charset="-127"/>
              <a:ea typeface="KoPub돋움체 Bold" panose="00000800000000000000" pitchFamily="2" charset="-127"/>
            </a:endParaRPr>
          </a:p>
        </p:txBody>
      </p:sp>
      <p:sp>
        <p:nvSpPr>
          <p:cNvPr id="8" name="TextBox 7">
            <a:extLst>
              <a:ext uri="{FF2B5EF4-FFF2-40B4-BE49-F238E27FC236}">
                <a16:creationId xmlns:a16="http://schemas.microsoft.com/office/drawing/2014/main" id="{905078AD-26E0-B7C4-6154-4D44DE3C4BCC}"/>
              </a:ext>
            </a:extLst>
          </p:cNvPr>
          <p:cNvSpPr txBox="1"/>
          <p:nvPr/>
        </p:nvSpPr>
        <p:spPr>
          <a:xfrm>
            <a:off x="3511627" y="1133427"/>
            <a:ext cx="306174"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02</a:t>
            </a:r>
            <a:endParaRPr kumimoji="0" lang="ko-KR" altLang="en-US"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sp>
        <p:nvSpPr>
          <p:cNvPr id="22" name="TextBox 21">
            <a:extLst>
              <a:ext uri="{FF2B5EF4-FFF2-40B4-BE49-F238E27FC236}">
                <a16:creationId xmlns:a16="http://schemas.microsoft.com/office/drawing/2014/main" id="{951B30DB-5997-541A-C0A4-C3D9B83BA93E}"/>
              </a:ext>
            </a:extLst>
          </p:cNvPr>
          <p:cNvSpPr txBox="1"/>
          <p:nvPr/>
        </p:nvSpPr>
        <p:spPr>
          <a:xfrm>
            <a:off x="6379783" y="2934031"/>
            <a:ext cx="2707064" cy="1717449"/>
          </a:xfrm>
          <a:prstGeom prst="rect">
            <a:avLst/>
          </a:prstGeom>
          <a:solidFill>
            <a:srgbClr val="DAF6F4">
              <a:alpha val="60000"/>
            </a:srgbClr>
          </a:solidFill>
          <a:ln w="25400">
            <a:noFill/>
            <a:miter lim="800000"/>
          </a:ln>
        </p:spPr>
        <p:txBody>
          <a:bodyPr wrap="square" lIns="108000" tIns="108000" rIns="108000" bIns="0" rtlCol="0" anchor="t">
            <a:noAutofit/>
          </a:bodyPr>
          <a:lstStyle>
            <a:defPPr>
              <a:defRPr lang="en-US"/>
            </a:defPPr>
            <a:lvl1pPr marL="90000" indent="-90000" defTabSz="661751">
              <a:spcAft>
                <a:spcPts val="700"/>
              </a:spcAft>
              <a:buClr>
                <a:srgbClr val="00B8F5"/>
              </a:buClr>
              <a:buFont typeface="Wingdings" panose="05000000000000000000" pitchFamily="2" charset="2"/>
              <a:buChar char="§"/>
              <a:defRPr sz="796">
                <a:ln>
                  <a:solidFill>
                    <a:srgbClr val="00338D">
                      <a:alpha val="0"/>
                    </a:srgbClr>
                  </a:solidFill>
                </a:ln>
                <a:solidFill>
                  <a:srgbClr val="000000">
                    <a:lumMod val="85000"/>
                    <a:lumOff val="15000"/>
                  </a:srgbClr>
                </a:solidFill>
                <a:latin typeface="Arial" panose="020B0604020202020204" pitchFamily="34" charset="0"/>
                <a:ea typeface="KoPub돋움체 Medium"/>
                <a:cs typeface="Arial" panose="020B0604020202020204" pitchFamily="34" charset="0"/>
              </a:defRPr>
            </a:lvl1pPr>
          </a:lstStyle>
          <a:p>
            <a:endParaRPr lang="en-US" altLang="ko-KR" dirty="0"/>
          </a:p>
        </p:txBody>
      </p:sp>
      <p:sp>
        <p:nvSpPr>
          <p:cNvPr id="20" name="직사각형 19">
            <a:extLst>
              <a:ext uri="{FF2B5EF4-FFF2-40B4-BE49-F238E27FC236}">
                <a16:creationId xmlns:a16="http://schemas.microsoft.com/office/drawing/2014/main" id="{1F1E98F4-CAD9-A14E-EF17-89463E50D52B}"/>
              </a:ext>
            </a:extLst>
          </p:cNvPr>
          <p:cNvSpPr/>
          <p:nvPr/>
        </p:nvSpPr>
        <p:spPr>
          <a:xfrm>
            <a:off x="6379786" y="1223983"/>
            <a:ext cx="2707064" cy="3420000"/>
          </a:xfrm>
          <a:prstGeom prst="rect">
            <a:avLst/>
          </a:prstGeom>
          <a:noFill/>
          <a:ln w="9525" cap="flat" cmpd="sng" algn="ctr">
            <a:solidFill>
              <a:srgbClr val="00C0AE"/>
            </a:solidFill>
            <a:prstDash val="solid"/>
            <a:miter lim="800000"/>
          </a:ln>
          <a:effectLst/>
        </p:spPr>
        <p:txBody>
          <a:bodyPr lIns="162000" tIns="216000" rIns="162000" bIns="360000" rtlCol="0" anchor="t"/>
          <a:lstStyle/>
          <a:p>
            <a:pPr marL="0" marR="0" lvl="0" indent="0" algn="ctr" defTabSz="914400" rtl="0" eaLnBrk="1" fontAlgn="auto" latinLnBrk="0" hangingPunct="1">
              <a:lnSpc>
                <a:spcPct val="110000"/>
              </a:lnSpc>
              <a:spcBef>
                <a:spcPts val="1000"/>
              </a:spcBef>
              <a:spcAft>
                <a:spcPts val="1000"/>
              </a:spcAft>
              <a:buClrTx/>
              <a:buSzTx/>
              <a:buFontTx/>
              <a:buNone/>
              <a:tabLst/>
              <a:defRPr/>
            </a:pPr>
            <a:endParaRPr kumimoji="0" lang="ko-KR" altLang="en-US"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1" name="직사각형 20">
            <a:extLst>
              <a:ext uri="{FF2B5EF4-FFF2-40B4-BE49-F238E27FC236}">
                <a16:creationId xmlns:a16="http://schemas.microsoft.com/office/drawing/2014/main" id="{C56E7C4C-6AFC-07E3-0279-27CF5D804E16}"/>
              </a:ext>
            </a:extLst>
          </p:cNvPr>
          <p:cNvSpPr>
            <a:spLocks/>
          </p:cNvSpPr>
          <p:nvPr/>
        </p:nvSpPr>
        <p:spPr>
          <a:xfrm>
            <a:off x="6379785" y="1216488"/>
            <a:ext cx="2707065" cy="414741"/>
          </a:xfrm>
          <a:prstGeom prst="rect">
            <a:avLst/>
          </a:prstGeom>
          <a:solidFill>
            <a:srgbClr val="00C0AE"/>
          </a:solidFill>
          <a:ln w="9525" cap="flat" cmpd="sng" algn="ctr">
            <a:solidFill>
              <a:srgbClr val="00C0AE"/>
            </a:solidFill>
            <a:prstDash val="solid"/>
          </a:ln>
          <a:effectLst/>
        </p:spPr>
        <p:txBody>
          <a:bodyPr lIns="360000" rtlCol="0" anchor="ctr">
            <a:noAutofit/>
          </a:bodyPr>
          <a:lstStyle/>
          <a:p>
            <a:pPr marL="85725" defTabSz="914400"/>
            <a:r>
              <a:rPr lang="en-US" altLang="ko-KR" sz="1600" b="1" kern="0" spc="-50" dirty="0">
                <a:ln>
                  <a:solidFill>
                    <a:srgbClr val="FFFFFF">
                      <a:lumMod val="75000"/>
                      <a:alpha val="0"/>
                    </a:srgbClr>
                  </a:solidFill>
                  <a:miter lim="800000"/>
                </a:ln>
                <a:solidFill>
                  <a:srgbClr val="FFFFFF"/>
                </a:solidFill>
                <a:latin typeface="KoPub돋움체 Bold" panose="00000800000000000000" pitchFamily="2" charset="-127"/>
                <a:ea typeface="KoPub돋움체 Bold" panose="00000800000000000000" pitchFamily="2" charset="-127"/>
              </a:rPr>
              <a:t>Biosimilar</a:t>
            </a:r>
            <a:endParaRPr lang="ko-KR" altLang="en-US" sz="1600" b="1" kern="0" spc="-50" dirty="0">
              <a:ln>
                <a:solidFill>
                  <a:srgbClr val="FFFFFF">
                    <a:lumMod val="75000"/>
                    <a:alpha val="0"/>
                  </a:srgbClr>
                </a:solidFill>
                <a:miter lim="800000"/>
              </a:ln>
              <a:solidFill>
                <a:srgbClr val="FFFFFF"/>
              </a:solidFill>
              <a:latin typeface="KoPub돋움체 Bold" panose="00000800000000000000" pitchFamily="2" charset="-127"/>
              <a:ea typeface="KoPub돋움체 Bold" panose="00000800000000000000" pitchFamily="2" charset="-127"/>
            </a:endParaRPr>
          </a:p>
        </p:txBody>
      </p:sp>
      <p:sp>
        <p:nvSpPr>
          <p:cNvPr id="18" name="TextBox 17">
            <a:extLst>
              <a:ext uri="{FF2B5EF4-FFF2-40B4-BE49-F238E27FC236}">
                <a16:creationId xmlns:a16="http://schemas.microsoft.com/office/drawing/2014/main" id="{244098DD-324A-A007-65D5-37645AD095E6}"/>
              </a:ext>
            </a:extLst>
          </p:cNvPr>
          <p:cNvSpPr txBox="1"/>
          <p:nvPr/>
        </p:nvSpPr>
        <p:spPr>
          <a:xfrm>
            <a:off x="6460286" y="1133427"/>
            <a:ext cx="314190"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03</a:t>
            </a:r>
            <a:endParaRPr kumimoji="0" lang="ko-KR" altLang="en-US"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sp>
        <p:nvSpPr>
          <p:cNvPr id="79" name="텍스트 개체 틀 4">
            <a:extLst>
              <a:ext uri="{FF2B5EF4-FFF2-40B4-BE49-F238E27FC236}">
                <a16:creationId xmlns:a16="http://schemas.microsoft.com/office/drawing/2014/main" id="{C5EBF840-8EAC-52C2-34AA-532C12436C7D}"/>
              </a:ext>
            </a:extLst>
          </p:cNvPr>
          <p:cNvSpPr txBox="1">
            <a:spLocks/>
          </p:cNvSpPr>
          <p:nvPr/>
        </p:nvSpPr>
        <p:spPr>
          <a:xfrm>
            <a:off x="488950" y="649053"/>
            <a:ext cx="8928100" cy="322262"/>
          </a:xfrm>
          <a:prstGeom prst="rect">
            <a:avLst/>
          </a:prstGeom>
        </p:spPr>
        <p:txBody>
          <a:bodyPr wrap="none" lIns="0" tIns="0" rIns="0" bIns="0" anchor="b" anchorCtr="0">
            <a:noAutofit/>
          </a:bodyPr>
          <a:lstStyle>
            <a:defPPr>
              <a:defRPr lang="en-US"/>
            </a:defPPr>
            <a:lvl1pPr marR="0" lvl="0" indent="0" defTabSz="914400" fontAlgn="auto" latinLnBrk="1">
              <a:lnSpc>
                <a:spcPct val="100000"/>
              </a:lnSpc>
              <a:spcBef>
                <a:spcPts val="0"/>
              </a:spcBef>
              <a:spcAft>
                <a:spcPts val="600"/>
              </a:spcAft>
              <a:buClrTx/>
              <a:buSzTx/>
              <a:buFontTx/>
              <a:buNone/>
              <a:tabLst/>
              <a:defRPr kumimoji="0" sz="3200" b="0" i="0" u="none" strike="noStrike" cap="none" spc="0" normalizeH="0" baseline="0">
                <a:ln>
                  <a:solidFill>
                    <a:schemeClr val="accent6">
                      <a:alpha val="0"/>
                    </a:schemeClr>
                  </a:solidFill>
                </a:ln>
                <a:solidFill>
                  <a:schemeClr val="tx2"/>
                </a:solidFill>
                <a:effectLst/>
                <a:uLnTx/>
                <a:uFillTx/>
                <a:latin typeface="KPMG Bold" panose="020B0803030202040204" pitchFamily="34" charset="0"/>
                <a:ea typeface="+mj-ea"/>
                <a:cs typeface="+mj-cs"/>
              </a:defRPr>
            </a:lvl1pPr>
            <a:lvl2pPr marL="0" indent="0" latinLnBrk="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latinLnBrk="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latinLnBrk="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latinLnBrk="1">
              <a:spcAft>
                <a:spcPts val="600"/>
              </a:spcAft>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5pPr>
            <a:lvl6pPr marL="1166813" indent="-247650" latinLnBrk="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defRPr>
            </a:lvl6pPr>
            <a:lvl7pPr marL="1524000" indent="-309563" latinLnBrk="1">
              <a:spcAft>
                <a:spcPts val="600"/>
              </a:spcAft>
              <a:buFont typeface="Univers for KPMG Light" panose="020B0403020202020204" pitchFamily="34" charset="0"/>
              <a:buChar char="—"/>
              <a:defRPr sz="1500" b="0" i="0">
                <a:solidFill>
                  <a:schemeClr val="tx2"/>
                </a:solidFill>
                <a:latin typeface="Univers for KPMG Light" panose="020B0403020202020204" pitchFamily="34" charset="0"/>
              </a:defRPr>
            </a:lvl7pPr>
            <a:lvl8pPr marL="1793875" indent="-247650" latinLnBrk="1">
              <a:spcAft>
                <a:spcPts val="600"/>
              </a:spcAft>
              <a:buFont typeface="Univers for KPMG Light" panose="020B0403020202020204" pitchFamily="34" charset="0"/>
              <a:buChar char="-"/>
              <a:tabLst>
                <a:tab pos="1793875" algn="l"/>
              </a:tabLst>
              <a:defRPr sz="1500" b="0" i="0" baseline="0">
                <a:solidFill>
                  <a:schemeClr val="tx2"/>
                </a:solidFill>
                <a:latin typeface="Univers for KPMG Light" panose="020B0403020202020204" pitchFamily="34" charset="0"/>
              </a:defRPr>
            </a:lvl8pPr>
          </a:lstStyle>
          <a:p>
            <a:r>
              <a:rPr lang="en-US" altLang="ko-KR" dirty="0"/>
              <a:t>IM Industry: Major Issues &amp; Sectors for Overseas Expansion</a:t>
            </a:r>
            <a:endParaRPr lang="ko-KR" altLang="en-US" dirty="0"/>
          </a:p>
        </p:txBody>
      </p:sp>
      <p:sp>
        <p:nvSpPr>
          <p:cNvPr id="3" name="TextBox 2">
            <a:extLst>
              <a:ext uri="{FF2B5EF4-FFF2-40B4-BE49-F238E27FC236}">
                <a16:creationId xmlns:a16="http://schemas.microsoft.com/office/drawing/2014/main" id="{B74764EE-BDCE-B1C3-9AC9-7068CB71496C}"/>
              </a:ext>
            </a:extLst>
          </p:cNvPr>
          <p:cNvSpPr txBox="1"/>
          <p:nvPr/>
        </p:nvSpPr>
        <p:spPr>
          <a:xfrm>
            <a:off x="471991" y="4647503"/>
            <a:ext cx="3261471" cy="180425"/>
          </a:xfrm>
          <a:prstGeom prst="rect">
            <a:avLst/>
          </a:prstGeom>
          <a:noFill/>
          <a:ln w="3175">
            <a:noFill/>
          </a:ln>
        </p:spPr>
        <p:txBody>
          <a:bodyPr wrap="square" lIns="0" tIns="72000" rIns="0" bIns="0" rtlCol="0" anchor="b">
            <a:spAutoFit/>
          </a:bodyPr>
          <a:lstStyle>
            <a:defPPr>
              <a:defRPr lang="en-US"/>
            </a:defPPr>
            <a:lvl1pPr>
              <a:spcAft>
                <a:spcPts val="300"/>
              </a:spcAft>
              <a:defRPr sz="800">
                <a:ln>
                  <a:solidFill>
                    <a:srgbClr val="0091DA">
                      <a:alpha val="0"/>
                    </a:srgbClr>
                  </a:solidFill>
                </a:ln>
                <a:solidFill>
                  <a:schemeClr val="tx1">
                    <a:lumMod val="50000"/>
                    <a:lumOff val="50000"/>
                  </a:schemeClr>
                </a:solidFill>
                <a:latin typeface="KoPub돋움체 Medium" panose="00000600000000000000" pitchFamily="2" charset="-127"/>
                <a:ea typeface="KoPub돋움체 Medium" panose="00000600000000000000" pitchFamily="2" charset="-127"/>
              </a:defRPr>
            </a:lvl1pPr>
          </a:lstStyle>
          <a:p>
            <a:pPr marL="0" marR="0" lvl="0" indent="0" algn="l" defTabSz="661751" rtl="0" eaLnBrk="1" fontAlgn="auto" latinLnBrk="0" hangingPunct="1">
              <a:lnSpc>
                <a:spcPct val="100000"/>
              </a:lnSpc>
              <a:spcBef>
                <a:spcPts val="0"/>
              </a:spcBef>
              <a:spcAft>
                <a:spcPts val="100"/>
              </a:spcAft>
              <a:buClrTx/>
              <a:buSzTx/>
              <a:buFontTx/>
              <a:buNone/>
              <a:tabLst/>
              <a:defRPr/>
            </a:pPr>
            <a:r>
              <a:rPr kumimoji="0" lang="en-US" altLang="ko-KR"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Press reports, Samjong KPMG Economic Research Institute</a:t>
            </a:r>
          </a:p>
        </p:txBody>
      </p:sp>
      <p:sp>
        <p:nvSpPr>
          <p:cNvPr id="26" name="TextBox 25">
            <a:extLst>
              <a:ext uri="{FF2B5EF4-FFF2-40B4-BE49-F238E27FC236}">
                <a16:creationId xmlns:a16="http://schemas.microsoft.com/office/drawing/2014/main" id="{3CC334A3-EA59-522F-00A4-1B320CA9AE43}"/>
              </a:ext>
            </a:extLst>
          </p:cNvPr>
          <p:cNvSpPr txBox="1"/>
          <p:nvPr/>
        </p:nvSpPr>
        <p:spPr>
          <a:xfrm>
            <a:off x="518120" y="4019243"/>
            <a:ext cx="2598791" cy="626701"/>
          </a:xfrm>
          <a:prstGeom prst="rect">
            <a:avLst/>
          </a:prstGeom>
          <a:noFill/>
        </p:spPr>
        <p:txBody>
          <a:bodyPr wrap="square" lIns="36000" tIns="36000" rIns="36000" bIns="36000" rtlCol="0" anchor="t">
            <a:spAutoFit/>
          </a:bodyPr>
          <a:lstStyle>
            <a:defPPr>
              <a:defRPr lang="en-US"/>
            </a:defPPr>
            <a:lvl1pPr marL="175895" indent="-175895" defTabSz="914400">
              <a:spcAft>
                <a:spcPts val="100"/>
              </a:spcAft>
              <a:buFont typeface="Wingdings" panose="05000000000000000000" pitchFamily="2" charset="2"/>
              <a:buChar char="ü"/>
              <a:defRPr sz="900" kern="0" spc="-20">
                <a:ln>
                  <a:solidFill>
                    <a:srgbClr val="FFFFFF">
                      <a:lumMod val="75000"/>
                      <a:alpha val="0"/>
                    </a:srgbClr>
                  </a:solidFill>
                </a:ln>
                <a:solidFill>
                  <a:srgbClr val="000000"/>
                </a:solidFill>
                <a:latin typeface="KoPub돋움체 Medium" panose="02020603020101020101" pitchFamily="18" charset="-127"/>
                <a:ea typeface="KoPub돋움체 Medium"/>
              </a:defRPr>
            </a:lvl1pPr>
          </a:lstStyle>
          <a:p>
            <a:r>
              <a:rPr lang="en-US" altLang="ko-KR" dirty="0"/>
              <a:t>EcoPro</a:t>
            </a:r>
            <a:r>
              <a:rPr lang="ko-KR" altLang="en-US" dirty="0"/>
              <a:t> </a:t>
            </a:r>
            <a:r>
              <a:rPr lang="en-US" altLang="ko-KR" dirty="0"/>
              <a:t>BM plans to build a cathode materials plant in Quebec, Canada, and produce 45,000 tons of cathode materials annually, starting in 2026</a:t>
            </a:r>
            <a:endParaRPr lang="en-US" dirty="0"/>
          </a:p>
        </p:txBody>
      </p:sp>
      <p:sp>
        <p:nvSpPr>
          <p:cNvPr id="2" name="TextBox 1">
            <a:extLst>
              <a:ext uri="{FF2B5EF4-FFF2-40B4-BE49-F238E27FC236}">
                <a16:creationId xmlns:a16="http://schemas.microsoft.com/office/drawing/2014/main" id="{7CDB1E1E-891E-4B52-CE2F-3480FBBBB777}"/>
              </a:ext>
            </a:extLst>
          </p:cNvPr>
          <p:cNvSpPr txBox="1"/>
          <p:nvPr/>
        </p:nvSpPr>
        <p:spPr>
          <a:xfrm>
            <a:off x="518120" y="3268809"/>
            <a:ext cx="2634373" cy="488201"/>
          </a:xfrm>
          <a:prstGeom prst="rect">
            <a:avLst/>
          </a:prstGeom>
          <a:noFill/>
        </p:spPr>
        <p:txBody>
          <a:bodyPr wrap="square" lIns="36000" tIns="36000" rIns="36000" bIns="36000" rtlCol="0" anchor="t">
            <a:spAutoFit/>
          </a:bodyPr>
          <a:lstStyle>
            <a:defPPr>
              <a:defRPr lang="en-US"/>
            </a:defPPr>
            <a:lvl1pPr marL="175895" indent="-175895" defTabSz="914400">
              <a:spcAft>
                <a:spcPts val="100"/>
              </a:spcAft>
              <a:buFont typeface="Wingdings" panose="05000000000000000000" pitchFamily="2" charset="2"/>
              <a:buChar char="ü"/>
              <a:defRPr sz="900" kern="0" spc="-20">
                <a:ln>
                  <a:solidFill>
                    <a:srgbClr val="FFFFFF">
                      <a:lumMod val="75000"/>
                      <a:alpha val="0"/>
                    </a:srgbClr>
                  </a:solidFill>
                </a:ln>
                <a:solidFill>
                  <a:srgbClr val="000000"/>
                </a:solidFill>
                <a:latin typeface="KoPub돋움체 Medium" panose="02020603020101020101" pitchFamily="18" charset="-127"/>
                <a:ea typeface="KoPub돋움체 Medium"/>
              </a:defRPr>
            </a:lvl1pPr>
          </a:lstStyle>
          <a:p>
            <a:r>
              <a:rPr lang="en-US" altLang="ko-KR" dirty="0"/>
              <a:t>LG Chem is set to construct a cathode materials plant in Tennessee, the U.S., with plans for commencing mass production in 2025 </a:t>
            </a:r>
            <a:endParaRPr lang="en-US" dirty="0"/>
          </a:p>
        </p:txBody>
      </p:sp>
      <p:pic>
        <p:nvPicPr>
          <p:cNvPr id="23" name="그림 22" descr="폰트, 로고, 그래픽, 상징이(가) 표시된 사진&#10;&#10;자동 생성된 설명">
            <a:extLst>
              <a:ext uri="{FF2B5EF4-FFF2-40B4-BE49-F238E27FC236}">
                <a16:creationId xmlns:a16="http://schemas.microsoft.com/office/drawing/2014/main" id="{0045D9DD-745B-55C3-E1D8-2984CD368973}"/>
              </a:ext>
            </a:extLst>
          </p:cNvPr>
          <p:cNvPicPr>
            <a:picLocks noChangeAspect="1"/>
          </p:cNvPicPr>
          <p:nvPr/>
        </p:nvPicPr>
        <p:blipFill>
          <a:blip r:embed="rId2"/>
          <a:stretch>
            <a:fillRect/>
          </a:stretch>
        </p:blipFill>
        <p:spPr>
          <a:xfrm>
            <a:off x="722900" y="3069933"/>
            <a:ext cx="775256" cy="165348"/>
          </a:xfrm>
          <a:prstGeom prst="rect">
            <a:avLst/>
          </a:prstGeom>
        </p:spPr>
      </p:pic>
      <p:pic>
        <p:nvPicPr>
          <p:cNvPr id="32" name="그림 31" descr="폰트, 그래픽, 그래픽 디자인, 타이포그래피이(가) 표시된 사진&#10;&#10;자동 생성된 설명">
            <a:extLst>
              <a:ext uri="{FF2B5EF4-FFF2-40B4-BE49-F238E27FC236}">
                <a16:creationId xmlns:a16="http://schemas.microsoft.com/office/drawing/2014/main" id="{A46AEEAA-F025-1C46-7099-6DBB28552B1C}"/>
              </a:ext>
            </a:extLst>
          </p:cNvPr>
          <p:cNvPicPr>
            <a:picLocks noChangeAspect="1"/>
          </p:cNvPicPr>
          <p:nvPr/>
        </p:nvPicPr>
        <p:blipFill>
          <a:blip r:embed="rId3"/>
          <a:stretch>
            <a:fillRect/>
          </a:stretch>
        </p:blipFill>
        <p:spPr>
          <a:xfrm>
            <a:off x="736092" y="3854858"/>
            <a:ext cx="737651" cy="119959"/>
          </a:xfrm>
          <a:prstGeom prst="rect">
            <a:avLst/>
          </a:prstGeom>
        </p:spPr>
      </p:pic>
      <p:sp>
        <p:nvSpPr>
          <p:cNvPr id="36" name="TextBox 35">
            <a:extLst>
              <a:ext uri="{FF2B5EF4-FFF2-40B4-BE49-F238E27FC236}">
                <a16:creationId xmlns:a16="http://schemas.microsoft.com/office/drawing/2014/main" id="{2FF247F7-2ED9-6910-6FE2-898B661A314B}"/>
              </a:ext>
            </a:extLst>
          </p:cNvPr>
          <p:cNvSpPr txBox="1"/>
          <p:nvPr/>
        </p:nvSpPr>
        <p:spPr>
          <a:xfrm>
            <a:off x="3429410" y="1657557"/>
            <a:ext cx="2657061" cy="888903"/>
          </a:xfrm>
          <a:prstGeom prst="rect">
            <a:avLst/>
          </a:prstGeom>
          <a:noFill/>
        </p:spPr>
        <p:txBody>
          <a:bodyPr wrap="square" lIns="91440" tIns="45720" rIns="91440" bIns="45720" anchor="t">
            <a:noAutofit/>
          </a:bodyPr>
          <a:lstStyle>
            <a:defPPr>
              <a:defRPr lang="en-US"/>
            </a:defPPr>
            <a:lvl1pPr marL="85725" indent="-85725" defTabSz="914400">
              <a:lnSpc>
                <a:spcPct val="110000"/>
              </a:lnSpc>
              <a:spcBef>
                <a:spcPts val="300"/>
              </a:spcBef>
              <a:spcAft>
                <a:spcPts val="200"/>
              </a:spcAft>
              <a:buFont typeface="Arial" panose="020B0604020202020204" pitchFamily="34" charset="0"/>
              <a:buChar char="•"/>
              <a:defRPr sz="1000" kern="0" spc="-20">
                <a:ln>
                  <a:solidFill>
                    <a:srgbClr val="FFFFFF">
                      <a:lumMod val="75000"/>
                      <a:alpha val="0"/>
                    </a:srgbClr>
                  </a:solidFill>
                </a:ln>
                <a:solidFill>
                  <a:srgbClr val="000000"/>
                </a:solidFill>
                <a:ea typeface="KoPub돋움체 Medium"/>
              </a:defRPr>
            </a:lvl1pPr>
          </a:lstStyle>
          <a:p>
            <a:r>
              <a:rPr lang="en-US" altLang="ko-KR" dirty="0"/>
              <a:t>The charging Infrastructure market is projected to expand at a CAGR of 27% from 2021 to 2030 </a:t>
            </a:r>
          </a:p>
          <a:p>
            <a:r>
              <a:rPr lang="en-US" altLang="ko-KR" dirty="0"/>
              <a:t>The</a:t>
            </a:r>
            <a:r>
              <a:rPr lang="ko-KR" altLang="en-US" dirty="0"/>
              <a:t> </a:t>
            </a:r>
            <a:r>
              <a:rPr lang="en-US" altLang="ko-KR" dirty="0"/>
              <a:t>U.S. is going to provide financial assistance for fast EV charge (faster than 150kW) starting in July 2024</a:t>
            </a:r>
          </a:p>
        </p:txBody>
      </p:sp>
      <p:sp>
        <p:nvSpPr>
          <p:cNvPr id="40" name="TextBox 39">
            <a:extLst>
              <a:ext uri="{FF2B5EF4-FFF2-40B4-BE49-F238E27FC236}">
                <a16:creationId xmlns:a16="http://schemas.microsoft.com/office/drawing/2014/main" id="{582E28FD-18C8-B49D-4D47-E07F15C16244}"/>
              </a:ext>
            </a:extLst>
          </p:cNvPr>
          <p:cNvSpPr txBox="1"/>
          <p:nvPr/>
        </p:nvSpPr>
        <p:spPr>
          <a:xfrm>
            <a:off x="3462457" y="3307584"/>
            <a:ext cx="2640458" cy="1055023"/>
          </a:xfrm>
          <a:prstGeom prst="rect">
            <a:avLst/>
          </a:prstGeom>
          <a:noFill/>
        </p:spPr>
        <p:txBody>
          <a:bodyPr wrap="square" lIns="36000" tIns="36000" rIns="36000" bIns="36000" rtlCol="0" anchor="t">
            <a:spAutoFit/>
          </a:bodyPr>
          <a:lstStyle>
            <a:defPPr>
              <a:defRPr lang="en-US"/>
            </a:defPPr>
            <a:lvl1pPr marL="175895" indent="-175895" defTabSz="914400">
              <a:spcAft>
                <a:spcPts val="100"/>
              </a:spcAft>
              <a:buFont typeface="Wingdings" panose="05000000000000000000" pitchFamily="2" charset="2"/>
              <a:buChar char="ü"/>
              <a:defRPr sz="900" kern="0" spc="-20">
                <a:ln>
                  <a:solidFill>
                    <a:srgbClr val="FFFFFF">
                      <a:lumMod val="75000"/>
                      <a:alpha val="0"/>
                    </a:srgbClr>
                  </a:solidFill>
                </a:ln>
                <a:solidFill>
                  <a:srgbClr val="000000"/>
                </a:solidFill>
                <a:latin typeface="KoPub돋움체 Medium" panose="02020603020101020101" pitchFamily="18" charset="-127"/>
                <a:ea typeface="KoPub돋움체 Medium"/>
              </a:defRPr>
            </a:lvl1pPr>
          </a:lstStyle>
          <a:p>
            <a:r>
              <a:rPr lang="en-US" altLang="ko-KR" dirty="0"/>
              <a:t>Ultra-fast charger factory in Texas, the U.S. is expanding to produce over 10,000 units per year </a:t>
            </a:r>
            <a:endParaRPr lang="en-US" dirty="0"/>
          </a:p>
          <a:p>
            <a:r>
              <a:rPr lang="en-US" altLang="ko-KR" dirty="0"/>
              <a:t>In February 2023, SK signet entered the EU EV charging market, starting with Germany, the UK, Italy, France, and Spain. In the UK, the company signed a contract worth 10B won</a:t>
            </a:r>
          </a:p>
        </p:txBody>
      </p:sp>
      <p:sp>
        <p:nvSpPr>
          <p:cNvPr id="43" name="TextBox 42">
            <a:extLst>
              <a:ext uri="{FF2B5EF4-FFF2-40B4-BE49-F238E27FC236}">
                <a16:creationId xmlns:a16="http://schemas.microsoft.com/office/drawing/2014/main" id="{C781A9C2-3207-8277-40E1-0432AFB60691}"/>
              </a:ext>
            </a:extLst>
          </p:cNvPr>
          <p:cNvSpPr txBox="1"/>
          <p:nvPr/>
        </p:nvSpPr>
        <p:spPr>
          <a:xfrm>
            <a:off x="6379785" y="1657557"/>
            <a:ext cx="2781144" cy="888903"/>
          </a:xfrm>
          <a:prstGeom prst="rect">
            <a:avLst/>
          </a:prstGeom>
          <a:noFill/>
        </p:spPr>
        <p:txBody>
          <a:bodyPr wrap="square" lIns="91440" tIns="45720" rIns="91440" bIns="45720" anchor="t">
            <a:noAutofit/>
          </a:bodyPr>
          <a:lstStyle>
            <a:defPPr>
              <a:defRPr lang="en-US"/>
            </a:defPPr>
            <a:lvl1pPr marL="85725" indent="-85725" defTabSz="914400">
              <a:lnSpc>
                <a:spcPct val="110000"/>
              </a:lnSpc>
              <a:spcBef>
                <a:spcPts val="300"/>
              </a:spcBef>
              <a:spcAft>
                <a:spcPts val="200"/>
              </a:spcAft>
              <a:buFont typeface="Arial" panose="020B0604020202020204" pitchFamily="34" charset="0"/>
              <a:buChar char="•"/>
              <a:defRPr sz="1000" kern="0" spc="-20">
                <a:ln>
                  <a:solidFill>
                    <a:srgbClr val="FFFFFF">
                      <a:lumMod val="75000"/>
                      <a:alpha val="0"/>
                    </a:srgbClr>
                  </a:solidFill>
                </a:ln>
                <a:solidFill>
                  <a:srgbClr val="000000"/>
                </a:solidFill>
                <a:ea typeface="KoPub돋움체 Medium"/>
              </a:defRPr>
            </a:lvl1pPr>
          </a:lstStyle>
          <a:p>
            <a:r>
              <a:rPr lang="en-US" altLang="ko-KR" dirty="0"/>
              <a:t>The biosimilar market grew at a CAGR of 53.4% from 2016 to 2021</a:t>
            </a:r>
          </a:p>
          <a:p>
            <a:r>
              <a:rPr lang="en-US" altLang="ko-KR" dirty="0"/>
              <a:t>The market size is expected</a:t>
            </a:r>
            <a:r>
              <a:rPr lang="ko-KR" altLang="en-US" dirty="0"/>
              <a:t> </a:t>
            </a:r>
            <a:r>
              <a:rPr lang="en-US" altLang="ko-KR" dirty="0"/>
              <a:t>to</a:t>
            </a:r>
            <a:r>
              <a:rPr lang="ko-KR" altLang="en-US" dirty="0"/>
              <a:t> </a:t>
            </a:r>
            <a:r>
              <a:rPr lang="en-US" altLang="ko-KR" dirty="0"/>
              <a:t>reach $74B by 2030, driven by favorable policies and the expiration of patents on blockbuster drug</a:t>
            </a:r>
          </a:p>
        </p:txBody>
      </p:sp>
      <p:sp>
        <p:nvSpPr>
          <p:cNvPr id="51" name="TextBox 50">
            <a:extLst>
              <a:ext uri="{FF2B5EF4-FFF2-40B4-BE49-F238E27FC236}">
                <a16:creationId xmlns:a16="http://schemas.microsoft.com/office/drawing/2014/main" id="{2AFCFD2E-410C-5274-BB7D-63F3CE17EA22}"/>
              </a:ext>
            </a:extLst>
          </p:cNvPr>
          <p:cNvSpPr txBox="1"/>
          <p:nvPr/>
        </p:nvSpPr>
        <p:spPr>
          <a:xfrm>
            <a:off x="6412678" y="3295816"/>
            <a:ext cx="2610475" cy="795658"/>
          </a:xfrm>
          <a:prstGeom prst="rect">
            <a:avLst/>
          </a:prstGeom>
          <a:noFill/>
        </p:spPr>
        <p:txBody>
          <a:bodyPr wrap="square" lIns="36000" tIns="36000" rIns="36000" bIns="36000" rtlCol="0" anchor="t">
            <a:spAutoFit/>
          </a:bodyPr>
          <a:lstStyle>
            <a:defPPr>
              <a:defRPr lang="en-US"/>
            </a:defPPr>
            <a:lvl1pPr marL="175895" indent="-175895" defTabSz="914400">
              <a:spcAft>
                <a:spcPts val="100"/>
              </a:spcAft>
              <a:buFont typeface="Wingdings" panose="05000000000000000000" pitchFamily="2" charset="2"/>
              <a:buChar char="ü"/>
              <a:defRPr sz="900" kern="0" spc="-20">
                <a:ln>
                  <a:solidFill>
                    <a:srgbClr val="FFFFFF">
                      <a:lumMod val="75000"/>
                      <a:alpha val="0"/>
                    </a:srgbClr>
                  </a:solidFill>
                </a:ln>
                <a:solidFill>
                  <a:srgbClr val="000000"/>
                </a:solidFill>
                <a:latin typeface="KoPub돋움체 Medium" panose="02020603020101020101" pitchFamily="18" charset="-127"/>
                <a:ea typeface="KoPub돋움체 Medium"/>
              </a:defRPr>
            </a:lvl1pPr>
          </a:lstStyle>
          <a:p>
            <a:r>
              <a:rPr lang="en-US" altLang="ko-KR" dirty="0"/>
              <a:t>Samsung Biologics introduced Byooviz, a biosimilar of Lucentis, and secured over 10% of the M/S within 3 months, expanding into Germany, Canada, and other countries</a:t>
            </a:r>
            <a:endParaRPr lang="en-US" dirty="0"/>
          </a:p>
          <a:p>
            <a:endParaRPr lang="en-US" altLang="ko-KR" dirty="0"/>
          </a:p>
        </p:txBody>
      </p:sp>
      <p:sp>
        <p:nvSpPr>
          <p:cNvPr id="54" name="TextBox 53">
            <a:extLst>
              <a:ext uri="{FF2B5EF4-FFF2-40B4-BE49-F238E27FC236}">
                <a16:creationId xmlns:a16="http://schemas.microsoft.com/office/drawing/2014/main" id="{C7A0666A-A82A-E80C-F126-F2110F1D2450}"/>
              </a:ext>
            </a:extLst>
          </p:cNvPr>
          <p:cNvSpPr txBox="1"/>
          <p:nvPr/>
        </p:nvSpPr>
        <p:spPr>
          <a:xfrm>
            <a:off x="6412678" y="4254810"/>
            <a:ext cx="2610475" cy="349702"/>
          </a:xfrm>
          <a:prstGeom prst="rect">
            <a:avLst/>
          </a:prstGeom>
          <a:noFill/>
        </p:spPr>
        <p:txBody>
          <a:bodyPr wrap="square" lIns="36000" tIns="36000" rIns="36000" bIns="36000" rtlCol="0" anchor="t">
            <a:spAutoFit/>
          </a:bodyPr>
          <a:lstStyle>
            <a:defPPr>
              <a:defRPr lang="en-US"/>
            </a:defPPr>
            <a:lvl1pPr marL="175895" indent="-175895" defTabSz="914400">
              <a:spcAft>
                <a:spcPts val="100"/>
              </a:spcAft>
              <a:buFont typeface="Wingdings" panose="05000000000000000000" pitchFamily="2" charset="2"/>
              <a:buChar char="ü"/>
              <a:defRPr sz="900" kern="0" spc="-20">
                <a:ln>
                  <a:solidFill>
                    <a:srgbClr val="FFFFFF">
                      <a:lumMod val="75000"/>
                      <a:alpha val="0"/>
                    </a:srgbClr>
                  </a:solidFill>
                </a:ln>
                <a:solidFill>
                  <a:srgbClr val="000000"/>
                </a:solidFill>
                <a:latin typeface="KoPub돋움체 Medium" panose="02020603020101020101" pitchFamily="18" charset="-127"/>
                <a:ea typeface="KoPub돋움체 Medium"/>
              </a:defRPr>
            </a:lvl1pPr>
          </a:lstStyle>
          <a:p>
            <a:r>
              <a:rPr lang="en-US" altLang="ko-KR" dirty="0"/>
              <a:t>A biosimilar of rituximab was launched in EU and secured over 30% of the M/S within a year</a:t>
            </a:r>
          </a:p>
        </p:txBody>
      </p:sp>
      <p:pic>
        <p:nvPicPr>
          <p:cNvPr id="5" name="그림 4" descr="그래픽, 폰트, 그래픽 디자인, 로고이(가) 표시된 사진&#10;&#10;자동 생성된 설명">
            <a:extLst>
              <a:ext uri="{FF2B5EF4-FFF2-40B4-BE49-F238E27FC236}">
                <a16:creationId xmlns:a16="http://schemas.microsoft.com/office/drawing/2014/main" id="{07BE992A-B961-2E9A-0E07-5786633798B5}"/>
              </a:ext>
            </a:extLst>
          </p:cNvPr>
          <p:cNvPicPr>
            <a:picLocks noChangeAspect="1"/>
          </p:cNvPicPr>
          <p:nvPr/>
        </p:nvPicPr>
        <p:blipFill rotWithShape="1">
          <a:blip r:embed="rId4"/>
          <a:srcRect l="13911" t="9081" r="13698" b="21879"/>
          <a:stretch/>
        </p:blipFill>
        <p:spPr>
          <a:xfrm>
            <a:off x="3664714" y="3016006"/>
            <a:ext cx="533523" cy="254415"/>
          </a:xfrm>
          <a:prstGeom prst="rect">
            <a:avLst/>
          </a:prstGeom>
        </p:spPr>
      </p:pic>
      <p:pic>
        <p:nvPicPr>
          <p:cNvPr id="9" name="그림 8" descr="스크린샷, 그래픽, 폰트, 그래픽 디자인이(가) 표시된 사진&#10;&#10;자동 생성된 설명">
            <a:extLst>
              <a:ext uri="{FF2B5EF4-FFF2-40B4-BE49-F238E27FC236}">
                <a16:creationId xmlns:a16="http://schemas.microsoft.com/office/drawing/2014/main" id="{1526D8CB-A951-4707-92A8-BB1470C321E9}"/>
              </a:ext>
            </a:extLst>
          </p:cNvPr>
          <p:cNvPicPr>
            <a:picLocks noChangeAspect="1"/>
          </p:cNvPicPr>
          <p:nvPr/>
        </p:nvPicPr>
        <p:blipFill rotWithShape="1">
          <a:blip r:embed="rId5"/>
          <a:srcRect l="4840" t="29532" r="4840" b="27538"/>
          <a:stretch/>
        </p:blipFill>
        <p:spPr>
          <a:xfrm>
            <a:off x="6619408" y="4017853"/>
            <a:ext cx="759402" cy="203039"/>
          </a:xfrm>
          <a:prstGeom prst="rect">
            <a:avLst/>
          </a:prstGeom>
        </p:spPr>
      </p:pic>
      <p:pic>
        <p:nvPicPr>
          <p:cNvPr id="14" name="그림 13" descr="폰트, 그래픽, 스크린샷, 텍스트이(가) 표시된 사진&#10;&#10;자동 생성된 설명">
            <a:extLst>
              <a:ext uri="{FF2B5EF4-FFF2-40B4-BE49-F238E27FC236}">
                <a16:creationId xmlns:a16="http://schemas.microsoft.com/office/drawing/2014/main" id="{B9726AA4-DFF9-0168-3A7D-5A0B758E4413}"/>
              </a:ext>
            </a:extLst>
          </p:cNvPr>
          <p:cNvPicPr>
            <a:picLocks noChangeAspect="1"/>
          </p:cNvPicPr>
          <p:nvPr/>
        </p:nvPicPr>
        <p:blipFill>
          <a:blip r:embed="rId6"/>
          <a:stretch>
            <a:fillRect/>
          </a:stretch>
        </p:blipFill>
        <p:spPr>
          <a:xfrm>
            <a:off x="6607135" y="3043140"/>
            <a:ext cx="594634" cy="224846"/>
          </a:xfrm>
          <a:prstGeom prst="rect">
            <a:avLst/>
          </a:prstGeom>
        </p:spPr>
      </p:pic>
      <p:sp>
        <p:nvSpPr>
          <p:cNvPr id="4" name="텍스트 개체 틀 1">
            <a:extLst>
              <a:ext uri="{FF2B5EF4-FFF2-40B4-BE49-F238E27FC236}">
                <a16:creationId xmlns:a16="http://schemas.microsoft.com/office/drawing/2014/main" id="{E839C2BB-B7BD-82B2-DCBD-5214C4E6CC19}"/>
              </a:ext>
            </a:extLst>
          </p:cNvPr>
          <p:cNvSpPr txBox="1">
            <a:spLocks/>
          </p:cNvSpPr>
          <p:nvPr/>
        </p:nvSpPr>
        <p:spPr>
          <a:xfrm>
            <a:off x="488949" y="333149"/>
            <a:ext cx="8928101" cy="184666"/>
          </a:xfrm>
          <a:prstGeom prst="rect">
            <a:avLst/>
          </a:prstGeom>
        </p:spPr>
        <p:txBody>
          <a:bodyPr wrap="square" lIns="0" tIns="0" rIns="0" bIns="0" anchor="b" anchorCtr="0">
            <a:noAutofit/>
          </a:bodyPr>
          <a:lstStyle>
            <a:defPPr>
              <a:defRPr lang="en-US"/>
            </a:defPPr>
            <a:lvl1pPr marR="0" lvl="0" indent="0" defTabSz="914400" fontAlgn="auto" latinLnBrk="1">
              <a:lnSpc>
                <a:spcPct val="100000"/>
              </a:lnSpc>
              <a:spcBef>
                <a:spcPts val="0"/>
              </a:spcBef>
              <a:spcAft>
                <a:spcPts val="600"/>
              </a:spcAft>
              <a:buClrTx/>
              <a:buSzTx/>
              <a:buFontTx/>
              <a:buNone/>
              <a:tabLst/>
              <a:defRPr kumimoji="0" sz="1200" b="0" i="0" u="none" strike="noStrike" kern="0" cap="none" spc="0" normalizeH="0" baseline="0">
                <a:ln>
                  <a:solidFill>
                    <a:prstClr val="white">
                      <a:lumMod val="75000"/>
                      <a:alpha val="0"/>
                    </a:prstClr>
                  </a:solidFill>
                </a:ln>
                <a:solidFill>
                  <a:srgbClr val="00338D"/>
                </a:solidFill>
                <a:effectLst/>
                <a:uLnTx/>
                <a:uFillTx/>
                <a:ea typeface="KoPub돋움체 Medium" panose="00000600000000000000" pitchFamily="2" charset="-127"/>
                <a:cs typeface="KoPub돋움체 Medium" panose="02020603020101020101" pitchFamily="18" charset="-127"/>
              </a:defRPr>
            </a:lvl1pPr>
            <a:lvl2pPr marL="0" indent="0" latinLnBrk="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latinLnBrk="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latinLnBrk="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latinLnBrk="1">
              <a:spcAft>
                <a:spcPts val="600"/>
              </a:spcAft>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5pPr>
            <a:lvl6pPr marL="1166813" indent="-247650" latinLnBrk="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defRPr>
            </a:lvl6pPr>
            <a:lvl7pPr marL="1524000" indent="-309563" latinLnBrk="1">
              <a:spcAft>
                <a:spcPts val="600"/>
              </a:spcAft>
              <a:buFont typeface="Univers for KPMG Light" panose="020B0403020202020204" pitchFamily="34" charset="0"/>
              <a:buChar char="—"/>
              <a:defRPr sz="1500" b="0" i="0">
                <a:solidFill>
                  <a:schemeClr val="tx2"/>
                </a:solidFill>
                <a:latin typeface="Univers for KPMG Light" panose="020B0403020202020204" pitchFamily="34" charset="0"/>
              </a:defRPr>
            </a:lvl7pPr>
            <a:lvl8pPr marL="1793875" indent="-247650" latinLnBrk="1">
              <a:spcAft>
                <a:spcPts val="600"/>
              </a:spcAft>
              <a:buFont typeface="Univers for KPMG Light" panose="020B0403020202020204" pitchFamily="34" charset="0"/>
              <a:buChar char="-"/>
              <a:tabLst>
                <a:tab pos="1793875" algn="l"/>
              </a:tabLst>
              <a:defRPr sz="1500" b="0" i="0" baseline="0">
                <a:solidFill>
                  <a:schemeClr val="tx2"/>
                </a:solidFill>
                <a:latin typeface="Univers for KPMG Light" panose="020B0403020202020204" pitchFamily="34" charset="0"/>
              </a:defRPr>
            </a:lvl8pPr>
          </a:lstStyle>
          <a:p>
            <a:r>
              <a:rPr lang="en-US" altLang="ko-KR" spc="-50" dirty="0">
                <a:ea typeface="KoPub돋움체 Medium"/>
              </a:rPr>
              <a:t>II. </a:t>
            </a:r>
            <a:r>
              <a:rPr lang="en-US" spc="-50" dirty="0">
                <a:cs typeface="Arial"/>
              </a:rPr>
              <a:t>Global Business Opportunities in Key Sectors</a:t>
            </a:r>
          </a:p>
        </p:txBody>
      </p:sp>
    </p:spTree>
    <p:extLst>
      <p:ext uri="{BB962C8B-B14F-4D97-AF65-F5344CB8AC3E}">
        <p14:creationId xmlns:p14="http://schemas.microsoft.com/office/powerpoint/2010/main" val="1474901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0E173A4E-5A24-42C6-8887-117185C5F1FA}"/>
              </a:ext>
            </a:extLst>
          </p:cNvPr>
          <p:cNvSpPr/>
          <p:nvPr/>
        </p:nvSpPr>
        <p:spPr>
          <a:xfrm>
            <a:off x="0" y="-1"/>
            <a:ext cx="9558338" cy="5376863"/>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684163" rtl="0" eaLnBrk="1" fontAlgn="auto" latinLnBrk="0" hangingPunct="1">
              <a:lnSpc>
                <a:spcPct val="100000"/>
              </a:lnSpc>
              <a:spcBef>
                <a:spcPts val="0"/>
              </a:spcBef>
              <a:spcAft>
                <a:spcPts val="0"/>
              </a:spcAft>
              <a:buClrTx/>
              <a:buSzTx/>
              <a:buFontTx/>
              <a:buNone/>
              <a:tabLst/>
              <a:defRPr/>
            </a:pPr>
            <a:endParaRPr kumimoji="0" lang="ko-KR" altLang="en-US" sz="900" b="0" i="0" u="none" strike="noStrike" kern="1200" cap="none" spc="-20" normalizeH="0" noProof="0" dirty="0">
              <a:ln>
                <a:noFill/>
              </a:ln>
              <a:solidFill>
                <a:prstClr val="white"/>
              </a:solidFill>
              <a:effectLst/>
              <a:uLnTx/>
              <a:uFillTx/>
              <a:latin typeface="Arial"/>
              <a:ea typeface="+mn-ea"/>
              <a:cs typeface="+mn-cs"/>
            </a:endParaRPr>
          </a:p>
        </p:txBody>
      </p:sp>
      <p:sp>
        <p:nvSpPr>
          <p:cNvPr id="4" name="직사각형 3">
            <a:extLst>
              <a:ext uri="{FF2B5EF4-FFF2-40B4-BE49-F238E27FC236}">
                <a16:creationId xmlns:a16="http://schemas.microsoft.com/office/drawing/2014/main" id="{80E48A8E-88F1-469D-A72E-8CF09F1DD7E1}"/>
              </a:ext>
            </a:extLst>
          </p:cNvPr>
          <p:cNvSpPr/>
          <p:nvPr/>
        </p:nvSpPr>
        <p:spPr>
          <a:xfrm>
            <a:off x="805628" y="1012191"/>
            <a:ext cx="7436942" cy="32546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52000" tIns="54000" rIns="54000" bIns="54000" rtlCol="0" anchor="t"/>
          <a:lstStyle/>
          <a:p>
            <a:pPr marL="0" marR="0" lvl="0" indent="0" algn="l" defTabSz="684163" rtl="0" eaLnBrk="1" fontAlgn="auto" latinLnBrk="0" hangingPunct="1">
              <a:lnSpc>
                <a:spcPts val="3800"/>
              </a:lnSpc>
              <a:spcBef>
                <a:spcPts val="0"/>
              </a:spcBef>
              <a:spcAft>
                <a:spcPts val="3000"/>
              </a:spcAft>
              <a:buClrTx/>
              <a:buSzTx/>
              <a:buFontTx/>
              <a:buNone/>
              <a:tabLst/>
              <a:defRPr/>
            </a:pPr>
            <a:r>
              <a:rPr kumimoji="0" lang="en-US" altLang="ko-KR" sz="4800" b="1" i="0" u="none" strike="noStrike" kern="1200" cap="none" spc="-50" normalizeH="0" noProof="0" dirty="0">
                <a:ln>
                  <a:solidFill>
                    <a:srgbClr val="0C233C">
                      <a:alpha val="0"/>
                    </a:srgbClr>
                  </a:solidFill>
                </a:ln>
                <a:solidFill>
                  <a:prstClr val="white"/>
                </a:solidFill>
                <a:effectLst/>
                <a:uLnTx/>
                <a:uFillTx/>
                <a:latin typeface="Arial" panose="020B0604020202020204" pitchFamily="34" charset="0"/>
                <a:ea typeface="+mn-ea"/>
                <a:cs typeface="Arial" panose="020B0604020202020204" pitchFamily="34" charset="0"/>
              </a:rPr>
              <a:t>III</a:t>
            </a:r>
            <a:r>
              <a:rPr kumimoji="0" lang="en-US" altLang="ko-KR" sz="4800" b="0" i="0" u="none" strike="noStrike" kern="1200" cap="none" spc="-50" normalizeH="0" noProof="0" dirty="0">
                <a:ln>
                  <a:solidFill>
                    <a:srgbClr val="0C233C">
                      <a:alpha val="0"/>
                    </a:srgbClr>
                  </a:solidFill>
                </a:ln>
                <a:solidFill>
                  <a:prstClr val="white"/>
                </a:solidFill>
                <a:effectLst/>
                <a:uLnTx/>
                <a:uFillTx/>
                <a:latin typeface="Arial" panose="020B0604020202020204" pitchFamily="34" charset="0"/>
                <a:ea typeface="+mn-ea"/>
                <a:cs typeface="Arial" panose="020B0604020202020204" pitchFamily="34" charset="0"/>
              </a:rPr>
              <a:t>.</a:t>
            </a:r>
          </a:p>
          <a:p>
            <a:pPr marL="0" marR="0" lvl="0" indent="0" algn="l" defTabSz="684163" rtl="0" eaLnBrk="1" fontAlgn="auto" latinLnBrk="0" hangingPunct="1">
              <a:lnSpc>
                <a:spcPts val="3800"/>
              </a:lnSpc>
              <a:spcBef>
                <a:spcPts val="0"/>
              </a:spcBef>
              <a:spcAft>
                <a:spcPts val="1000"/>
              </a:spcAft>
              <a:buClrTx/>
              <a:buSzTx/>
              <a:buFontTx/>
              <a:buNone/>
              <a:tabLst/>
              <a:defRPr/>
            </a:pPr>
            <a:r>
              <a:rPr kumimoji="0" lang="en-US" altLang="ko-KR" sz="4000" b="0" i="0" u="none" strike="noStrike" kern="1200" cap="none" spc="-50" normalizeH="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cs typeface="+mn-cs"/>
              </a:rPr>
              <a:t>Key Takeaways</a:t>
            </a:r>
          </a:p>
        </p:txBody>
      </p:sp>
    </p:spTree>
    <p:extLst>
      <p:ext uri="{BB962C8B-B14F-4D97-AF65-F5344CB8AC3E}">
        <p14:creationId xmlns:p14="http://schemas.microsoft.com/office/powerpoint/2010/main" val="2701195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직각 삼각형 43">
            <a:extLst>
              <a:ext uri="{FF2B5EF4-FFF2-40B4-BE49-F238E27FC236}">
                <a16:creationId xmlns:a16="http://schemas.microsoft.com/office/drawing/2014/main" id="{52263E57-221F-ED78-4DB8-4AD0DA834B28}"/>
              </a:ext>
            </a:extLst>
          </p:cNvPr>
          <p:cNvSpPr/>
          <p:nvPr/>
        </p:nvSpPr>
        <p:spPr>
          <a:xfrm flipV="1">
            <a:off x="4023568" y="1538749"/>
            <a:ext cx="123721" cy="116371"/>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a:solidFill>
                <a:schemeClr val="bg1"/>
              </a:solidFill>
            </a:endParaRPr>
          </a:p>
        </p:txBody>
      </p:sp>
      <p:pic>
        <p:nvPicPr>
          <p:cNvPr id="63" name="그림 62">
            <a:extLst>
              <a:ext uri="{FF2B5EF4-FFF2-40B4-BE49-F238E27FC236}">
                <a16:creationId xmlns:a16="http://schemas.microsoft.com/office/drawing/2014/main" id="{6BEFDF85-BFB6-3A86-3FED-200EB6F84A09}"/>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47202" t="1" r="-1" b="-3842"/>
          <a:stretch/>
        </p:blipFill>
        <p:spPr>
          <a:xfrm>
            <a:off x="-11566" y="1538751"/>
            <a:ext cx="4043635" cy="3207420"/>
          </a:xfrm>
          <a:prstGeom prst="rect">
            <a:avLst/>
          </a:prstGeom>
        </p:spPr>
      </p:pic>
      <p:sp>
        <p:nvSpPr>
          <p:cNvPr id="13" name="텍스트 개체 틀 1">
            <a:extLst>
              <a:ext uri="{FF2B5EF4-FFF2-40B4-BE49-F238E27FC236}">
                <a16:creationId xmlns:a16="http://schemas.microsoft.com/office/drawing/2014/main" id="{953FB6CD-5BA2-0EAF-0F13-B3A1F1001A6A}"/>
              </a:ext>
            </a:extLst>
          </p:cNvPr>
          <p:cNvSpPr txBox="1">
            <a:spLocks/>
          </p:cNvSpPr>
          <p:nvPr/>
        </p:nvSpPr>
        <p:spPr>
          <a:xfrm>
            <a:off x="488949" y="333149"/>
            <a:ext cx="8928101" cy="184666"/>
          </a:xfrm>
          <a:prstGeom prst="rect">
            <a:avLst/>
          </a:prstGeom>
        </p:spPr>
        <p:txBody>
          <a:bodyPr wrap="square" lIns="0" tIns="0" rIns="0" bIns="0" anchor="b" anchorCtr="0">
            <a:spAutoFit/>
          </a:bodyPr>
          <a:lstStyle>
            <a:lvl1pPr eaLnBrk="1" latinLnBrk="1" hangingPunct="1">
              <a:spcAft>
                <a:spcPts val="600"/>
              </a:spcAft>
              <a:defRPr kumimoji="0" lang="ko-KR" altLang="en-US" sz="1200" b="0" i="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marL="0" marR="0" lvl="0" indent="0" algn="l" defTabSz="914400" rtl="0" eaLnBrk="1" fontAlgn="auto" latinLnBrk="1" hangingPunct="1">
              <a:lnSpc>
                <a:spcPct val="100000"/>
              </a:lnSpc>
              <a:spcBef>
                <a:spcPts val="0"/>
              </a:spcBef>
              <a:spcAft>
                <a:spcPts val="600"/>
              </a:spcAft>
              <a:buClrTx/>
              <a:buSzTx/>
              <a:buFontTx/>
              <a:buNone/>
              <a:tabLst/>
              <a:defRPr/>
            </a:pPr>
            <a:r>
              <a:rPr kumimoji="0" lang="en-US" altLang="ko-KR" sz="1200" b="0" i="0" u="none" strike="noStrike" kern="0" cap="none" spc="-50" normalizeH="0" noProof="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rPr>
              <a:t>III. Key Takeaways</a:t>
            </a:r>
          </a:p>
        </p:txBody>
      </p:sp>
      <p:sp>
        <p:nvSpPr>
          <p:cNvPr id="14" name="텍스트 개체 틀 4">
            <a:extLst>
              <a:ext uri="{FF2B5EF4-FFF2-40B4-BE49-F238E27FC236}">
                <a16:creationId xmlns:a16="http://schemas.microsoft.com/office/drawing/2014/main" id="{019624FC-B7AC-6EA0-8D7F-91A85E5B38BF}"/>
              </a:ext>
            </a:extLst>
          </p:cNvPr>
          <p:cNvSpPr txBox="1">
            <a:spLocks/>
          </p:cNvSpPr>
          <p:nvPr/>
        </p:nvSpPr>
        <p:spPr>
          <a:xfrm>
            <a:off x="488950" y="688808"/>
            <a:ext cx="8928100" cy="322262"/>
          </a:xfrm>
          <a:prstGeom prst="rect">
            <a:avLst/>
          </a:prstGeom>
        </p:spPr>
        <p:txBody>
          <a:bodyPr wrap="none" lIns="0" tIns="0" rIns="0" bIns="0" anchor="b" anchorCtr="0">
            <a:noAutofit/>
          </a:bodyPr>
          <a:lstStyle>
            <a:lvl1pPr eaLnBrk="1" latinLnBrk="1" hangingPunct="1">
              <a:spcAft>
                <a:spcPts val="600"/>
              </a:spcAft>
              <a:defRPr kumimoji="0" lang="ko-KR" altLang="en-US" sz="2400" b="0" i="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defTabSz="914400">
              <a:defRPr/>
            </a:pPr>
            <a:r>
              <a:rPr lang="fr-FR" altLang="ko-KR" sz="3200" dirty="0">
                <a:ln>
                  <a:solidFill>
                    <a:schemeClr val="accent6">
                      <a:alpha val="0"/>
                    </a:schemeClr>
                  </a:solidFill>
                </a:ln>
                <a:solidFill>
                  <a:schemeClr val="tx2"/>
                </a:solidFill>
                <a:latin typeface="KPMG Bold"/>
                <a:ea typeface="+mj-ea"/>
                <a:cs typeface="+mj-cs"/>
              </a:rPr>
              <a:t>Strategies for Key Opportunities </a:t>
            </a:r>
            <a:endParaRPr lang="ko-KR" altLang="en-US" sz="3200" dirty="0">
              <a:ln>
                <a:solidFill>
                  <a:schemeClr val="accent6">
                    <a:alpha val="0"/>
                  </a:schemeClr>
                </a:solidFill>
              </a:ln>
              <a:solidFill>
                <a:schemeClr val="tx2"/>
              </a:solidFill>
              <a:latin typeface="KPMG Bold" panose="020B0803030202040204" pitchFamily="34" charset="0"/>
              <a:ea typeface="+mj-ea"/>
              <a:cs typeface="+mj-cs"/>
            </a:endParaRPr>
          </a:p>
        </p:txBody>
      </p:sp>
      <p:sp>
        <p:nvSpPr>
          <p:cNvPr id="18" name="TextBox 17">
            <a:extLst>
              <a:ext uri="{FF2B5EF4-FFF2-40B4-BE49-F238E27FC236}">
                <a16:creationId xmlns:a16="http://schemas.microsoft.com/office/drawing/2014/main" id="{1F9E398C-250A-AB7B-D87A-C59B25C17575}"/>
              </a:ext>
            </a:extLst>
          </p:cNvPr>
          <p:cNvSpPr txBox="1"/>
          <p:nvPr/>
        </p:nvSpPr>
        <p:spPr>
          <a:xfrm>
            <a:off x="820491" y="1655122"/>
            <a:ext cx="3079754" cy="651076"/>
          </a:xfrm>
          <a:prstGeom prst="rect">
            <a:avLst/>
          </a:prstGeom>
          <a:noFill/>
        </p:spPr>
        <p:txBody>
          <a:bodyPr wrap="none" lIns="0" tIns="0" rIns="0" bIns="0" rtlCol="0" anchor="ctr">
            <a:spAutoFit/>
          </a:bodyPr>
          <a:lstStyle/>
          <a:p>
            <a:pPr defTabSz="716890" latinLnBrk="1">
              <a:lnSpc>
                <a:spcPct val="120000"/>
              </a:lnSpc>
              <a:buClr>
                <a:srgbClr val="BC204B"/>
              </a:buClr>
              <a:defRPr/>
            </a:pPr>
            <a:r>
              <a:rPr lang="en-US" altLang="ko-KR" sz="1400" b="1" spc="-24" dirty="0">
                <a:ln>
                  <a:solidFill>
                    <a:srgbClr val="0091DA">
                      <a:alpha val="0"/>
                    </a:srgbClr>
                  </a:solidFill>
                </a:ln>
                <a:solidFill>
                  <a:srgbClr val="33C6F7"/>
                </a:solidFill>
                <a:latin typeface="KoPub돋움체 Bold" panose="00000800000000000000" pitchFamily="2" charset="-127"/>
                <a:ea typeface="KoPub돋움체 Bold"/>
              </a:rPr>
              <a:t>ESG</a:t>
            </a:r>
            <a:r>
              <a:rPr lang="en-US" altLang="ko-KR" sz="1050" spc="-24" dirty="0">
                <a:ln>
                  <a:solidFill>
                    <a:srgbClr val="0091DA">
                      <a:alpha val="0"/>
                    </a:srgbClr>
                  </a:solidFill>
                </a:ln>
                <a:solidFill>
                  <a:srgbClr val="33C6F7"/>
                </a:solidFill>
                <a:latin typeface="KoPub돋움체 Bold" panose="00000800000000000000" pitchFamily="2" charset="-127"/>
                <a:ea typeface="KoPub돋움체 Bold"/>
              </a:rPr>
              <a:t>(Environmental, Social and Governance)</a:t>
            </a:r>
            <a:br>
              <a:rPr lang="en-US" altLang="ko-KR" sz="1400" b="1" spc="-24" dirty="0">
                <a:ln>
                  <a:solidFill>
                    <a:srgbClr val="0091DA">
                      <a:alpha val="0"/>
                    </a:srgbClr>
                  </a:solidFill>
                </a:ln>
                <a:latin typeface="KoPub돋움체 Medium" panose="00000600000000000000" pitchFamily="2" charset="-127"/>
                <a:ea typeface="KoPub돋움체 Medium" panose="00000600000000000000" pitchFamily="2" charset="-127"/>
              </a:rPr>
            </a:br>
            <a:r>
              <a:rPr lang="en-US" altLang="ko-KR" sz="1050" b="1" spc="-24" dirty="0">
                <a:ln>
                  <a:solidFill>
                    <a:srgbClr val="0091DA">
                      <a:alpha val="0"/>
                    </a:srgbClr>
                  </a:solidFill>
                </a:ln>
                <a:solidFill>
                  <a:prstClr val="white"/>
                </a:solidFill>
                <a:latin typeface="KoPub돋움체 Medium" panose="00000600000000000000" pitchFamily="2" charset="-127"/>
                <a:ea typeface="KoPub돋움체 Medium"/>
              </a:rPr>
              <a:t>Strengthening</a:t>
            </a:r>
            <a:r>
              <a:rPr kumimoji="0" lang="en-US" altLang="ko-KR" sz="1050" b="1" i="0" u="none" strike="noStrike" kern="1200" cap="none" spc="-24" normalizeH="0" baseline="0" noProof="0" dirty="0">
                <a:ln>
                  <a:solidFill>
                    <a:srgbClr val="0091DA">
                      <a:alpha val="0"/>
                    </a:srgbClr>
                  </a:solidFill>
                </a:ln>
                <a:solidFill>
                  <a:prstClr val="white"/>
                </a:solidFill>
                <a:effectLst/>
                <a:uLnTx/>
                <a:uFillTx/>
                <a:latin typeface="KoPub돋움체 Medium" panose="00000600000000000000" pitchFamily="2" charset="-127"/>
                <a:ea typeface="KoPub돋움체 Medium"/>
              </a:rPr>
              <a:t> </a:t>
            </a:r>
            <a:r>
              <a:rPr lang="en-US" altLang="ko-KR" sz="1050" b="1" spc="-24" dirty="0">
                <a:ln>
                  <a:solidFill>
                    <a:srgbClr val="0091DA">
                      <a:alpha val="0"/>
                    </a:srgbClr>
                  </a:solidFill>
                </a:ln>
                <a:solidFill>
                  <a:prstClr val="white"/>
                </a:solidFill>
                <a:latin typeface="KoPub돋움체 Medium" panose="00000600000000000000" pitchFamily="2" charset="-127"/>
                <a:ea typeface="KoPub돋움체 Medium"/>
              </a:rPr>
              <a:t>non-financial</a:t>
            </a:r>
            <a:r>
              <a:rPr kumimoji="0" lang="en-US" altLang="ko-KR" sz="1050" b="1" i="0" u="none" strike="noStrike" kern="1200" cap="none" spc="-24" normalizeH="0" baseline="0" noProof="0" dirty="0">
                <a:ln>
                  <a:solidFill>
                    <a:srgbClr val="0091DA">
                      <a:alpha val="0"/>
                    </a:srgbClr>
                  </a:solidFill>
                </a:ln>
                <a:solidFill>
                  <a:prstClr val="white"/>
                </a:solidFill>
                <a:effectLst/>
                <a:uLnTx/>
                <a:uFillTx/>
                <a:latin typeface="KoPub돋움체 Medium" panose="00000600000000000000" pitchFamily="2" charset="-127"/>
                <a:ea typeface="KoPub돋움체 Medium"/>
              </a:rPr>
              <a:t> value</a:t>
            </a:r>
            <a:r>
              <a:rPr lang="en-US" altLang="ko-KR" sz="1050" b="1" spc="-24" dirty="0">
                <a:ln>
                  <a:solidFill>
                    <a:srgbClr val="0091DA">
                      <a:alpha val="0"/>
                    </a:srgbClr>
                  </a:solidFill>
                </a:ln>
                <a:solidFill>
                  <a:prstClr val="white"/>
                </a:solidFill>
                <a:latin typeface="KoPub돋움체 Medium" panose="00000600000000000000" pitchFamily="2" charset="-127"/>
                <a:ea typeface="KoPub돋움체 Medium"/>
              </a:rPr>
              <a:t> using </a:t>
            </a:r>
            <a:r>
              <a:rPr lang="en-US" sz="1100" b="1" spc="-24" dirty="0">
                <a:ln>
                  <a:solidFill>
                    <a:srgbClr val="0091DA">
                      <a:alpha val="0"/>
                    </a:srgbClr>
                  </a:solidFill>
                </a:ln>
                <a:solidFill>
                  <a:prstClr val="white"/>
                </a:solidFill>
                <a:latin typeface="KoPub돋움체 Medium" panose="00000600000000000000" pitchFamily="2" charset="-127"/>
                <a:ea typeface="KoPub돋움체 Medium"/>
              </a:rPr>
              <a:t>ESG strategy </a:t>
            </a:r>
            <a:endParaRPr lang="en-US" altLang="ko-KR" sz="1050" b="1" spc="-24" dirty="0">
              <a:ln>
                <a:solidFill>
                  <a:srgbClr val="0091DA">
                    <a:alpha val="0"/>
                  </a:srgbClr>
                </a:solidFill>
              </a:ln>
              <a:solidFill>
                <a:prstClr val="white"/>
              </a:solidFill>
              <a:latin typeface="KoPub돋움체 Medium" panose="00000600000000000000" pitchFamily="2" charset="-127"/>
              <a:ea typeface="KoPub돋움체 Medium"/>
            </a:endParaRPr>
          </a:p>
          <a:p>
            <a:pPr defTabSz="716890">
              <a:lnSpc>
                <a:spcPct val="120000"/>
              </a:lnSpc>
              <a:defRPr/>
            </a:pPr>
            <a:r>
              <a:rPr lang="en-US" sz="1100" b="1" spc="-24" dirty="0">
                <a:ln>
                  <a:solidFill>
                    <a:srgbClr val="0091DA">
                      <a:alpha val="0"/>
                    </a:srgbClr>
                  </a:solidFill>
                </a:ln>
                <a:solidFill>
                  <a:prstClr val="white"/>
                </a:solidFill>
                <a:latin typeface="KoPub돋움체 Medium" panose="00000600000000000000" pitchFamily="2" charset="-127"/>
                <a:ea typeface="KoPub돋움체 Medium"/>
              </a:rPr>
              <a:t>and disclosure </a:t>
            </a:r>
            <a:endParaRPr lang="en-US" altLang="ko-KR" sz="1050" b="1" spc="-24" dirty="0">
              <a:ln>
                <a:solidFill>
                  <a:srgbClr val="0091DA">
                    <a:alpha val="0"/>
                  </a:srgbClr>
                </a:solidFill>
              </a:ln>
              <a:solidFill>
                <a:prstClr val="white"/>
              </a:solidFill>
              <a:latin typeface="KoPub돋움체 Medium" panose="00000600000000000000" pitchFamily="2" charset="-127"/>
              <a:ea typeface="KoPub돋움체 Medium"/>
            </a:endParaRPr>
          </a:p>
        </p:txBody>
      </p:sp>
      <p:sp>
        <p:nvSpPr>
          <p:cNvPr id="21" name="TextBox 20">
            <a:extLst>
              <a:ext uri="{FF2B5EF4-FFF2-40B4-BE49-F238E27FC236}">
                <a16:creationId xmlns:a16="http://schemas.microsoft.com/office/drawing/2014/main" id="{44524CD3-AD64-2D04-5A4B-1C997195D417}"/>
              </a:ext>
            </a:extLst>
          </p:cNvPr>
          <p:cNvSpPr txBox="1"/>
          <p:nvPr/>
        </p:nvSpPr>
        <p:spPr>
          <a:xfrm>
            <a:off x="832456" y="2444439"/>
            <a:ext cx="2614242" cy="634597"/>
          </a:xfrm>
          <a:prstGeom prst="rect">
            <a:avLst/>
          </a:prstGeom>
          <a:noFill/>
        </p:spPr>
        <p:txBody>
          <a:bodyPr wrap="none" lIns="0" tIns="0" rIns="0" bIns="0" rtlCol="0" anchor="ctr">
            <a:spAutoFit/>
          </a:bodyPr>
          <a:lstStyle/>
          <a:p>
            <a:pPr marL="0" marR="0" lvl="0" indent="0" algn="l" defTabSz="716890" rtl="0" eaLnBrk="1" fontAlgn="auto" latinLnBrk="1" hangingPunct="1">
              <a:lnSpc>
                <a:spcPct val="120000"/>
              </a:lnSpc>
              <a:spcBef>
                <a:spcPts val="0"/>
              </a:spcBef>
              <a:spcAft>
                <a:spcPts val="0"/>
              </a:spcAft>
              <a:buClr>
                <a:srgbClr val="BC204B"/>
              </a:buClr>
              <a:buSzTx/>
              <a:buFontTx/>
              <a:buNone/>
              <a:tabLst/>
              <a:defRPr/>
            </a:pPr>
            <a:r>
              <a:rPr kumimoji="0" lang="en-US" altLang="ko-KR" sz="1400" b="1" i="0" u="none" strike="noStrike" kern="1200" cap="none" spc="-24" normalizeH="0" baseline="0" noProof="0" dirty="0">
                <a:ln>
                  <a:solidFill>
                    <a:srgbClr val="0091DA">
                      <a:alpha val="0"/>
                    </a:srgbClr>
                  </a:solidFill>
                </a:ln>
                <a:solidFill>
                  <a:srgbClr val="33C6F7"/>
                </a:solidFill>
                <a:effectLst/>
                <a:uLnTx/>
                <a:uFillTx/>
                <a:latin typeface="KoPub돋움체 Bold" panose="00000800000000000000" pitchFamily="2" charset="-127"/>
                <a:ea typeface="KoPub돋움체 Bold"/>
              </a:rPr>
              <a:t>Overcoming Deglobalization </a:t>
            </a:r>
            <a:br>
              <a:rPr lang="en-US" altLang="ko-KR" sz="1400" b="1" i="0" u="none" strike="noStrike" kern="1200" cap="none" spc="-24" normalizeH="0" baseline="0" noProof="0" dirty="0">
                <a:ln>
                  <a:solidFill>
                    <a:srgbClr val="0091DA">
                      <a:alpha val="0"/>
                    </a:srgbClr>
                  </a:solidFill>
                </a:ln>
                <a:effectLst/>
                <a:uLnTx/>
                <a:uFillTx/>
                <a:latin typeface="KoPub돋움체 Bold" panose="00000800000000000000" pitchFamily="2" charset="-127"/>
                <a:ea typeface="KoPub돋움체 Bold" panose="00000800000000000000" pitchFamily="2" charset="-127"/>
              </a:rPr>
            </a:br>
            <a:r>
              <a:rPr lang="en-US" altLang="ko-KR" sz="1050" b="1" spc="-24" dirty="0">
                <a:ln>
                  <a:solidFill>
                    <a:srgbClr val="0091DA">
                      <a:alpha val="0"/>
                    </a:srgbClr>
                  </a:solidFill>
                </a:ln>
                <a:solidFill>
                  <a:prstClr val="white"/>
                </a:solidFill>
                <a:latin typeface="KoPub돋움체 Bold" panose="00000800000000000000" pitchFamily="2" charset="-127"/>
                <a:ea typeface="KoPub돋움체 Medium"/>
              </a:rPr>
              <a:t>Diversify</a:t>
            </a:r>
            <a:r>
              <a:rPr kumimoji="0" lang="en-US" altLang="ko-KR" sz="1050" b="1" i="0" u="none" strike="noStrike" kern="1200" cap="none" spc="-24" normalizeH="0" baseline="0" noProof="0" dirty="0">
                <a:ln>
                  <a:solidFill>
                    <a:srgbClr val="0091DA">
                      <a:alpha val="0"/>
                    </a:srgbClr>
                  </a:solidFill>
                </a:ln>
                <a:solidFill>
                  <a:prstClr val="white"/>
                </a:solidFill>
                <a:effectLst/>
                <a:uLnTx/>
                <a:uFillTx/>
                <a:latin typeface="KoPub돋움체 Medium" panose="00000600000000000000" pitchFamily="2" charset="-127"/>
                <a:ea typeface="KoPub돋움체 Medium"/>
              </a:rPr>
              <a:t> export/import routes and supply </a:t>
            </a:r>
            <a:br>
              <a:rPr lang="en-US" altLang="ko-KR" sz="1050" b="1" i="0" u="none" strike="noStrike" kern="1200" cap="none" spc="-24" normalizeH="0" baseline="0" noProof="0" dirty="0">
                <a:ln>
                  <a:solidFill>
                    <a:srgbClr val="0091DA">
                      <a:alpha val="0"/>
                    </a:srgbClr>
                  </a:solidFill>
                </a:ln>
                <a:effectLst/>
                <a:uLnTx/>
                <a:uFillTx/>
                <a:latin typeface="KoPub돋움체 Medium" panose="00000600000000000000" pitchFamily="2" charset="-127"/>
                <a:ea typeface="KoPub돋움체 Medium" panose="00000600000000000000" pitchFamily="2" charset="-127"/>
              </a:rPr>
            </a:br>
            <a:r>
              <a:rPr kumimoji="0" lang="en-US" altLang="ko-KR" sz="1050" b="1" i="0" u="none" strike="noStrike" kern="1200" cap="none" spc="-24" normalizeH="0" baseline="0" noProof="0" dirty="0">
                <a:ln>
                  <a:solidFill>
                    <a:srgbClr val="0091DA">
                      <a:alpha val="0"/>
                    </a:srgbClr>
                  </a:solidFill>
                </a:ln>
                <a:solidFill>
                  <a:prstClr val="white"/>
                </a:solidFill>
                <a:effectLst/>
                <a:uLnTx/>
                <a:uFillTx/>
                <a:latin typeface="KoPub돋움체 Medium" panose="00000600000000000000" pitchFamily="2" charset="-127"/>
                <a:ea typeface="KoPub돋움체 Medium"/>
              </a:rPr>
              <a:t>chains. </a:t>
            </a:r>
            <a:r>
              <a:rPr lang="en-US" altLang="ko-KR" sz="1050" b="1" spc="-24" dirty="0">
                <a:ln>
                  <a:solidFill>
                    <a:srgbClr val="0091DA">
                      <a:alpha val="0"/>
                    </a:srgbClr>
                  </a:solidFill>
                </a:ln>
                <a:solidFill>
                  <a:prstClr val="white"/>
                </a:solidFill>
                <a:latin typeface="KoPub돋움체 Medium" panose="00000600000000000000" pitchFamily="2" charset="-127"/>
                <a:ea typeface="KoPub돋움체 Medium"/>
              </a:rPr>
              <a:t>Be</a:t>
            </a:r>
            <a:r>
              <a:rPr kumimoji="0" lang="en-US" altLang="ko-KR" sz="1050" b="1" i="0" u="none" strike="noStrike" kern="1200" cap="none" spc="-24" normalizeH="0" baseline="0" noProof="0" dirty="0">
                <a:ln>
                  <a:solidFill>
                    <a:srgbClr val="0091DA">
                      <a:alpha val="0"/>
                    </a:srgbClr>
                  </a:solidFill>
                </a:ln>
                <a:solidFill>
                  <a:prstClr val="white"/>
                </a:solidFill>
                <a:effectLst/>
                <a:uLnTx/>
                <a:uFillTx/>
                <a:latin typeface="KoPub돋움체 Medium" panose="00000600000000000000" pitchFamily="2" charset="-127"/>
                <a:ea typeface="KoPub돋움체 Medium"/>
              </a:rPr>
              <a:t> </a:t>
            </a:r>
            <a:r>
              <a:rPr lang="en-US" altLang="ko-KR" sz="1050" b="1" spc="-24" dirty="0">
                <a:ln>
                  <a:solidFill>
                    <a:srgbClr val="0091DA">
                      <a:alpha val="0"/>
                    </a:srgbClr>
                  </a:solidFill>
                </a:ln>
                <a:solidFill>
                  <a:prstClr val="white"/>
                </a:solidFill>
                <a:latin typeface="KoPub돋움체 Medium" panose="00000600000000000000" pitchFamily="2" charset="-127"/>
                <a:ea typeface="KoPub돋움체 Medium"/>
              </a:rPr>
              <a:t>responsive</a:t>
            </a:r>
            <a:r>
              <a:rPr kumimoji="0" lang="en-US" altLang="ko-KR" sz="1050" b="1" i="0" u="none" strike="noStrike" kern="1200" cap="none" spc="-24" normalizeH="0" baseline="0" noProof="0" dirty="0">
                <a:ln>
                  <a:solidFill>
                    <a:srgbClr val="0091DA">
                      <a:alpha val="0"/>
                    </a:srgbClr>
                  </a:solidFill>
                </a:ln>
                <a:solidFill>
                  <a:prstClr val="white"/>
                </a:solidFill>
                <a:effectLst/>
                <a:uLnTx/>
                <a:uFillTx/>
                <a:latin typeface="KoPub돋움체 Medium" panose="00000600000000000000" pitchFamily="2" charset="-127"/>
                <a:ea typeface="KoPub돋움체 Medium"/>
              </a:rPr>
              <a:t> to international conflicts</a:t>
            </a:r>
            <a:endParaRPr kumimoji="0" lang="ko-KR" altLang="en-US" sz="1050" b="1" i="0" u="none" strike="noStrike" kern="1200" cap="none" spc="-24" normalizeH="0" baseline="0" noProof="0" dirty="0">
              <a:ln>
                <a:solidFill>
                  <a:srgbClr val="0091DA">
                    <a:alpha val="0"/>
                  </a:srgbClr>
                </a:solidFill>
              </a:ln>
              <a:solidFill>
                <a:prstClr val="white"/>
              </a:solidFill>
              <a:effectLst/>
              <a:uLnTx/>
              <a:uFillTx/>
              <a:latin typeface="KoPub돋움체 Medium" panose="00000600000000000000" pitchFamily="2" charset="-127"/>
              <a:ea typeface="KoPub돋움체 Medium"/>
            </a:endParaRPr>
          </a:p>
        </p:txBody>
      </p:sp>
      <p:sp>
        <p:nvSpPr>
          <p:cNvPr id="22" name="TextBox 21">
            <a:extLst>
              <a:ext uri="{FF2B5EF4-FFF2-40B4-BE49-F238E27FC236}">
                <a16:creationId xmlns:a16="http://schemas.microsoft.com/office/drawing/2014/main" id="{763568C5-F41E-7DC0-7860-E1C2F2C956C2}"/>
              </a:ext>
            </a:extLst>
          </p:cNvPr>
          <p:cNvSpPr txBox="1"/>
          <p:nvPr/>
        </p:nvSpPr>
        <p:spPr>
          <a:xfrm>
            <a:off x="832456" y="3217277"/>
            <a:ext cx="3029419" cy="653769"/>
          </a:xfrm>
          <a:prstGeom prst="rect">
            <a:avLst/>
          </a:prstGeom>
          <a:noFill/>
        </p:spPr>
        <p:txBody>
          <a:bodyPr wrap="none" lIns="0" tIns="0" rIns="0" bIns="0" rtlCol="0" anchor="ctr">
            <a:spAutoFit/>
          </a:bodyPr>
          <a:lstStyle/>
          <a:p>
            <a:pPr marL="0" marR="0" lvl="0" indent="0" algn="l" defTabSz="716890" rtl="0" eaLnBrk="1" fontAlgn="auto" latinLnBrk="1" hangingPunct="1">
              <a:lnSpc>
                <a:spcPct val="120000"/>
              </a:lnSpc>
              <a:spcBef>
                <a:spcPts val="0"/>
              </a:spcBef>
              <a:spcAft>
                <a:spcPts val="0"/>
              </a:spcAft>
              <a:buClr>
                <a:srgbClr val="BC204B"/>
              </a:buClr>
              <a:buSzTx/>
              <a:buFontTx/>
              <a:buNone/>
              <a:tabLst/>
              <a:defRPr/>
            </a:pPr>
            <a:r>
              <a:rPr kumimoji="0" lang="en-US" altLang="ko-KR" sz="1411" b="1" i="0" u="none" strike="noStrike" kern="1200" cap="none" spc="-24" normalizeH="0" baseline="0" noProof="0" dirty="0">
                <a:ln>
                  <a:solidFill>
                    <a:srgbClr val="0091DA">
                      <a:alpha val="0"/>
                    </a:srgbClr>
                  </a:solidFill>
                </a:ln>
                <a:solidFill>
                  <a:srgbClr val="33C6F7"/>
                </a:solidFill>
                <a:effectLst/>
                <a:uLnTx/>
                <a:uFillTx/>
                <a:latin typeface="KoPub돋움체 Bold" panose="00000800000000000000" pitchFamily="2" charset="-127"/>
                <a:ea typeface="KoPub돋움체 Bold" panose="00000800000000000000" pitchFamily="2" charset="-127"/>
                <a:cs typeface="+mn-cs"/>
              </a:rPr>
              <a:t>Customer Experience</a:t>
            </a:r>
            <a:br>
              <a:rPr kumimoji="0" lang="en-US" altLang="ko-KR" sz="1411" b="1" i="0" u="none" strike="noStrike" kern="1200" cap="none" spc="-24" normalizeH="0" baseline="0" noProof="0" dirty="0">
                <a:ln>
                  <a:solidFill>
                    <a:srgbClr val="0091DA">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mn-cs"/>
              </a:rPr>
            </a:br>
            <a:r>
              <a:rPr kumimoji="0" lang="en-US" altLang="ko-KR" sz="1098" b="1" i="0" u="none" strike="noStrike" kern="1200" cap="none" spc="-24" normalizeH="0" baseline="0" noProof="0" dirty="0">
                <a:ln>
                  <a:solidFill>
                    <a:srgbClr val="0091DA">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mn-cs"/>
              </a:rPr>
              <a:t>Be proactive about understanding customer needs </a:t>
            </a:r>
          </a:p>
          <a:p>
            <a:pPr marL="0" marR="0" lvl="0" indent="0" algn="l" defTabSz="716890" rtl="0" eaLnBrk="1" fontAlgn="auto" latinLnBrk="1" hangingPunct="1">
              <a:lnSpc>
                <a:spcPct val="120000"/>
              </a:lnSpc>
              <a:spcBef>
                <a:spcPts val="0"/>
              </a:spcBef>
              <a:spcAft>
                <a:spcPts val="0"/>
              </a:spcAft>
              <a:buClr>
                <a:srgbClr val="BC204B"/>
              </a:buClr>
              <a:buSzTx/>
              <a:buFontTx/>
              <a:buNone/>
              <a:tabLst/>
              <a:defRPr/>
            </a:pPr>
            <a:r>
              <a:rPr kumimoji="0" lang="en-US" altLang="ko-KR" sz="1098" b="1" i="0" u="none" strike="noStrike" kern="1200" cap="none" spc="-24" normalizeH="0" baseline="0" noProof="0" dirty="0">
                <a:ln>
                  <a:solidFill>
                    <a:srgbClr val="0091DA">
                      <a:alpha val="0"/>
                    </a:srgbClr>
                  </a:solidFill>
                </a:ln>
                <a:solidFill>
                  <a:prstClr val="white"/>
                </a:solidFill>
                <a:effectLst/>
                <a:uLnTx/>
                <a:uFillTx/>
                <a:latin typeface="KoPub돋움체 Medium" panose="00000600000000000000" pitchFamily="2" charset="-127"/>
                <a:ea typeface="KoPub돋움체 Medium" panose="00000600000000000000" pitchFamily="2" charset="-127"/>
                <a:cs typeface="+mn-cs"/>
              </a:rPr>
              <a:t>and foster customer-centric culture</a:t>
            </a:r>
          </a:p>
        </p:txBody>
      </p:sp>
      <p:sp>
        <p:nvSpPr>
          <p:cNvPr id="42" name="TextBox 41">
            <a:extLst>
              <a:ext uri="{FF2B5EF4-FFF2-40B4-BE49-F238E27FC236}">
                <a16:creationId xmlns:a16="http://schemas.microsoft.com/office/drawing/2014/main" id="{5D4B13CD-3EF8-E84D-6BBD-B5EA7B5D4D3E}"/>
              </a:ext>
            </a:extLst>
          </p:cNvPr>
          <p:cNvSpPr txBox="1"/>
          <p:nvPr/>
        </p:nvSpPr>
        <p:spPr>
          <a:xfrm>
            <a:off x="832455" y="4009287"/>
            <a:ext cx="3103414" cy="451021"/>
          </a:xfrm>
          <a:prstGeom prst="rect">
            <a:avLst/>
          </a:prstGeom>
          <a:noFill/>
        </p:spPr>
        <p:txBody>
          <a:bodyPr wrap="none" lIns="0" tIns="0" rIns="0" bIns="0" rtlCol="0" anchor="ctr">
            <a:spAutoFit/>
          </a:bodyPr>
          <a:lstStyle/>
          <a:p>
            <a:pPr marL="0" marR="0" lvl="0" indent="0" algn="l" defTabSz="716890" rtl="0" eaLnBrk="1" fontAlgn="auto" latinLnBrk="1" hangingPunct="1">
              <a:lnSpc>
                <a:spcPct val="120000"/>
              </a:lnSpc>
              <a:spcBef>
                <a:spcPts val="0"/>
              </a:spcBef>
              <a:spcAft>
                <a:spcPts val="0"/>
              </a:spcAft>
              <a:buClr>
                <a:srgbClr val="BC204B"/>
              </a:buClr>
              <a:buSzTx/>
              <a:buFontTx/>
              <a:buNone/>
              <a:tabLst/>
              <a:defRPr/>
            </a:pPr>
            <a:r>
              <a:rPr kumimoji="0" lang="en-US" altLang="ko-KR" sz="1411" b="1" i="0" u="none" strike="noStrike" kern="1200" cap="none" spc="-24" normalizeH="0" baseline="0" noProof="0" dirty="0">
                <a:ln>
                  <a:solidFill>
                    <a:srgbClr val="0091DA">
                      <a:alpha val="0"/>
                    </a:srgbClr>
                  </a:solidFill>
                </a:ln>
                <a:solidFill>
                  <a:srgbClr val="33C6F7"/>
                </a:solidFill>
                <a:effectLst/>
                <a:uLnTx/>
                <a:uFillTx/>
                <a:latin typeface="KoPub돋움체 Bold" panose="00000800000000000000" pitchFamily="2" charset="-127"/>
                <a:ea typeface="KoPub돋움체 Bold" panose="00000800000000000000" pitchFamily="2" charset="-127"/>
                <a:cs typeface="+mn-cs"/>
              </a:rPr>
              <a:t>Digital Transformation </a:t>
            </a:r>
            <a:br>
              <a:rPr kumimoji="0" lang="en-US" altLang="ko-KR" sz="1411" b="1" i="0" u="none" strike="noStrike" kern="1200" cap="none" spc="-24" normalizeH="0" baseline="0" noProof="0" dirty="0">
                <a:ln>
                  <a:solidFill>
                    <a:srgbClr val="0091DA">
                      <a:alpha val="0"/>
                    </a:srgbClr>
                  </a:solidFill>
                </a:ln>
                <a:solidFill>
                  <a:prstClr val="white"/>
                </a:solidFill>
                <a:effectLst/>
                <a:uLnTx/>
                <a:uFillTx/>
                <a:latin typeface="KoPub돋움체 Bold" panose="00000800000000000000" pitchFamily="2" charset="-127"/>
                <a:ea typeface="KoPub돋움체 Bold" panose="00000800000000000000" pitchFamily="2" charset="-127"/>
                <a:cs typeface="+mn-cs"/>
              </a:rPr>
            </a:br>
            <a:r>
              <a:rPr lang="en-US" altLang="ko-KR" sz="1098" b="1" spc="-24" dirty="0">
                <a:ln>
                  <a:solidFill>
                    <a:srgbClr val="0091DA">
                      <a:alpha val="0"/>
                    </a:srgbClr>
                  </a:solidFill>
                </a:ln>
                <a:solidFill>
                  <a:prstClr val="white"/>
                </a:solidFill>
                <a:latin typeface="KoPub돋움체 Medium" panose="00000600000000000000" pitchFamily="2" charset="-127"/>
                <a:ea typeface="KoPub돋움체 Medium" panose="00000600000000000000" pitchFamily="2" charset="-127"/>
              </a:rPr>
              <a:t>Enhance DT strategies with hyper-scale AI and ICTs</a:t>
            </a:r>
            <a:endParaRPr lang="ko-KR" altLang="en-US" sz="1098" b="1" spc="-24" dirty="0">
              <a:ln>
                <a:solidFill>
                  <a:srgbClr val="0091DA">
                    <a:alpha val="0"/>
                  </a:srgbClr>
                </a:solidFill>
              </a:ln>
              <a:solidFill>
                <a:prstClr val="white"/>
              </a:solidFill>
              <a:latin typeface="KoPub돋움체 Medium" panose="00000600000000000000" pitchFamily="2" charset="-127"/>
              <a:ea typeface="KoPub돋움체 Medium" panose="00000600000000000000" pitchFamily="2" charset="-127"/>
            </a:endParaRPr>
          </a:p>
        </p:txBody>
      </p:sp>
      <p:sp>
        <p:nvSpPr>
          <p:cNvPr id="43" name="직사각형 42">
            <a:extLst>
              <a:ext uri="{FF2B5EF4-FFF2-40B4-BE49-F238E27FC236}">
                <a16:creationId xmlns:a16="http://schemas.microsoft.com/office/drawing/2014/main" id="{3638DC05-57DF-3F82-25C2-A3DAEB3DE880}"/>
              </a:ext>
            </a:extLst>
          </p:cNvPr>
          <p:cNvSpPr>
            <a:spLocks/>
          </p:cNvSpPr>
          <p:nvPr/>
        </p:nvSpPr>
        <p:spPr>
          <a:xfrm>
            <a:off x="475615" y="1216489"/>
            <a:ext cx="3671674" cy="322262"/>
          </a:xfrm>
          <a:prstGeom prst="rect">
            <a:avLst/>
          </a:prstGeom>
          <a:solidFill>
            <a:srgbClr val="00338D"/>
          </a:solidFill>
          <a:ln w="9525" cap="flat" cmpd="sng" algn="ctr">
            <a:noFill/>
            <a:prstDash val="solid"/>
          </a:ln>
          <a:effectLst/>
        </p:spPr>
        <p:txBody>
          <a:bodyPr lIns="252000" rtlCol="0" anchor="ctr">
            <a:noAutofit/>
          </a:bodyPr>
          <a:lstStyle/>
          <a:p>
            <a:pPr marL="85725" defTabSz="914400"/>
            <a:r>
              <a:rPr lang="en-US" altLang="ko-KR" sz="1600" b="1" kern="0" spc="-50" dirty="0">
                <a:ln>
                  <a:solidFill>
                    <a:srgbClr val="FFFFFF">
                      <a:lumMod val="75000"/>
                      <a:alpha val="0"/>
                    </a:srgbClr>
                  </a:solidFill>
                  <a:miter lim="800000"/>
                </a:ln>
                <a:solidFill>
                  <a:srgbClr val="FFFFFF"/>
                </a:solidFill>
                <a:latin typeface="KoPub돋움체 Bold" panose="00000800000000000000" pitchFamily="2" charset="-127"/>
                <a:ea typeface="KoPub돋움체 Bold" panose="00000800000000000000" pitchFamily="2" charset="-127"/>
              </a:rPr>
              <a:t>Business Strategies in New Reality</a:t>
            </a:r>
          </a:p>
        </p:txBody>
      </p:sp>
      <p:sp>
        <p:nvSpPr>
          <p:cNvPr id="46" name="TextBox 45">
            <a:extLst>
              <a:ext uri="{FF2B5EF4-FFF2-40B4-BE49-F238E27FC236}">
                <a16:creationId xmlns:a16="http://schemas.microsoft.com/office/drawing/2014/main" id="{98F0C6AA-DF5F-4FCE-8DFB-E8A1D260FF03}"/>
              </a:ext>
            </a:extLst>
          </p:cNvPr>
          <p:cNvSpPr txBox="1"/>
          <p:nvPr/>
        </p:nvSpPr>
        <p:spPr>
          <a:xfrm>
            <a:off x="477158" y="1591382"/>
            <a:ext cx="235642" cy="430887"/>
          </a:xfrm>
          <a:prstGeom prst="rect">
            <a:avLst/>
          </a:prstGeom>
          <a:noFill/>
        </p:spPr>
        <p:txBody>
          <a:bodyPr wrap="none" lIns="0" tIns="0" rIns="0" bIns="0" rtlCol="0">
            <a:spAutoFit/>
          </a:bodyPr>
          <a:lstStyle/>
          <a:p>
            <a:pPr algn="ctr" defTabSz="716890"/>
            <a:r>
              <a:rPr lang="en-US" altLang="ko-KR" sz="2800" dirty="0">
                <a:ln>
                  <a:solidFill>
                    <a:srgbClr val="0091DA">
                      <a:alpha val="0"/>
                    </a:srgbClr>
                  </a:solidFill>
                </a:ln>
                <a:solidFill>
                  <a:prstClr val="white">
                    <a:alpha val="50000"/>
                  </a:prstClr>
                </a:solidFill>
                <a:latin typeface="+mj-lt"/>
                <a:ea typeface="+mj-ea"/>
                <a:cs typeface="Univers for KPMG"/>
              </a:rPr>
              <a:t>01</a:t>
            </a:r>
            <a:endParaRPr lang="ko-KR" altLang="en-US" sz="2800" dirty="0">
              <a:ln>
                <a:solidFill>
                  <a:srgbClr val="0091DA">
                    <a:alpha val="0"/>
                  </a:srgbClr>
                </a:solidFill>
              </a:ln>
              <a:solidFill>
                <a:prstClr val="white">
                  <a:alpha val="50000"/>
                </a:prstClr>
              </a:solidFill>
              <a:latin typeface="+mj-lt"/>
              <a:ea typeface="+mj-ea"/>
              <a:cs typeface="Univers for KPMG"/>
            </a:endParaRPr>
          </a:p>
        </p:txBody>
      </p:sp>
      <p:sp>
        <p:nvSpPr>
          <p:cNvPr id="47" name="TextBox 46">
            <a:extLst>
              <a:ext uri="{FF2B5EF4-FFF2-40B4-BE49-F238E27FC236}">
                <a16:creationId xmlns:a16="http://schemas.microsoft.com/office/drawing/2014/main" id="{D0F18820-9DD2-55A3-204B-A3164282CB60}"/>
              </a:ext>
            </a:extLst>
          </p:cNvPr>
          <p:cNvSpPr txBox="1"/>
          <p:nvPr/>
        </p:nvSpPr>
        <p:spPr>
          <a:xfrm>
            <a:off x="461127" y="2381320"/>
            <a:ext cx="267702" cy="430887"/>
          </a:xfrm>
          <a:prstGeom prst="rect">
            <a:avLst/>
          </a:prstGeom>
          <a:noFill/>
        </p:spPr>
        <p:txBody>
          <a:bodyPr wrap="none" lIns="0" tIns="0" rIns="0" bIns="0" rtlCol="0">
            <a:spAutoFit/>
          </a:bodyPr>
          <a:lstStyle/>
          <a:p>
            <a:pPr algn="ctr" defTabSz="716890"/>
            <a:r>
              <a:rPr lang="en-US" altLang="ko-KR" sz="2800" dirty="0">
                <a:ln>
                  <a:solidFill>
                    <a:srgbClr val="0091DA">
                      <a:alpha val="0"/>
                    </a:srgbClr>
                  </a:solidFill>
                </a:ln>
                <a:solidFill>
                  <a:prstClr val="white">
                    <a:alpha val="50000"/>
                  </a:prstClr>
                </a:solidFill>
                <a:latin typeface="+mj-lt"/>
                <a:ea typeface="+mj-ea"/>
                <a:cs typeface="Univers for KPMG"/>
              </a:rPr>
              <a:t>02</a:t>
            </a:r>
            <a:endParaRPr lang="ko-KR" altLang="en-US" sz="2800" dirty="0">
              <a:ln>
                <a:solidFill>
                  <a:srgbClr val="0091DA">
                    <a:alpha val="0"/>
                  </a:srgbClr>
                </a:solidFill>
              </a:ln>
              <a:solidFill>
                <a:prstClr val="white">
                  <a:alpha val="50000"/>
                </a:prstClr>
              </a:solidFill>
              <a:latin typeface="+mj-lt"/>
              <a:ea typeface="+mj-ea"/>
              <a:cs typeface="Univers for KPMG"/>
            </a:endParaRPr>
          </a:p>
        </p:txBody>
      </p:sp>
      <p:sp>
        <p:nvSpPr>
          <p:cNvPr id="48" name="TextBox 47">
            <a:extLst>
              <a:ext uri="{FF2B5EF4-FFF2-40B4-BE49-F238E27FC236}">
                <a16:creationId xmlns:a16="http://schemas.microsoft.com/office/drawing/2014/main" id="{E18CA3CE-768C-C29D-5E12-8BE6B9A200C1}"/>
              </a:ext>
            </a:extLst>
          </p:cNvPr>
          <p:cNvSpPr txBox="1"/>
          <p:nvPr/>
        </p:nvSpPr>
        <p:spPr>
          <a:xfrm>
            <a:off x="457923" y="3145132"/>
            <a:ext cx="274114" cy="430887"/>
          </a:xfrm>
          <a:prstGeom prst="rect">
            <a:avLst/>
          </a:prstGeom>
          <a:noFill/>
        </p:spPr>
        <p:txBody>
          <a:bodyPr wrap="none" lIns="0" tIns="0" rIns="0" bIns="0" rtlCol="0">
            <a:spAutoFit/>
          </a:bodyPr>
          <a:lstStyle/>
          <a:p>
            <a:pPr algn="ctr" defTabSz="716890"/>
            <a:r>
              <a:rPr lang="en-US" altLang="ko-KR" sz="2800" dirty="0">
                <a:ln>
                  <a:solidFill>
                    <a:srgbClr val="0091DA">
                      <a:alpha val="0"/>
                    </a:srgbClr>
                  </a:solidFill>
                </a:ln>
                <a:solidFill>
                  <a:prstClr val="white">
                    <a:alpha val="50000"/>
                  </a:prstClr>
                </a:solidFill>
                <a:latin typeface="+mj-lt"/>
                <a:ea typeface="+mj-ea"/>
                <a:cs typeface="Univers for KPMG"/>
              </a:rPr>
              <a:t>03</a:t>
            </a:r>
            <a:endParaRPr lang="ko-KR" altLang="en-US" sz="2800" dirty="0">
              <a:ln>
                <a:solidFill>
                  <a:srgbClr val="0091DA">
                    <a:alpha val="0"/>
                  </a:srgbClr>
                </a:solidFill>
              </a:ln>
              <a:solidFill>
                <a:prstClr val="white">
                  <a:alpha val="50000"/>
                </a:prstClr>
              </a:solidFill>
              <a:latin typeface="+mj-lt"/>
              <a:ea typeface="+mj-ea"/>
              <a:cs typeface="Univers for KPMG"/>
            </a:endParaRPr>
          </a:p>
        </p:txBody>
      </p:sp>
      <p:sp>
        <p:nvSpPr>
          <p:cNvPr id="49" name="TextBox 48">
            <a:extLst>
              <a:ext uri="{FF2B5EF4-FFF2-40B4-BE49-F238E27FC236}">
                <a16:creationId xmlns:a16="http://schemas.microsoft.com/office/drawing/2014/main" id="{5C50EFDB-7B16-2797-1479-AA2D84D4E08C}"/>
              </a:ext>
            </a:extLst>
          </p:cNvPr>
          <p:cNvSpPr txBox="1"/>
          <p:nvPr/>
        </p:nvSpPr>
        <p:spPr>
          <a:xfrm>
            <a:off x="453913" y="3943779"/>
            <a:ext cx="282129" cy="430887"/>
          </a:xfrm>
          <a:prstGeom prst="rect">
            <a:avLst/>
          </a:prstGeom>
          <a:noFill/>
        </p:spPr>
        <p:txBody>
          <a:bodyPr wrap="none" lIns="0" tIns="0" rIns="0" bIns="0" rtlCol="0">
            <a:spAutoFit/>
          </a:bodyPr>
          <a:lstStyle/>
          <a:p>
            <a:pPr algn="ctr" defTabSz="716890"/>
            <a:r>
              <a:rPr lang="en-US" altLang="ko-KR" sz="2800" dirty="0">
                <a:ln>
                  <a:solidFill>
                    <a:srgbClr val="0091DA">
                      <a:alpha val="0"/>
                    </a:srgbClr>
                  </a:solidFill>
                </a:ln>
                <a:solidFill>
                  <a:prstClr val="white">
                    <a:alpha val="50000"/>
                  </a:prstClr>
                </a:solidFill>
                <a:latin typeface="+mj-lt"/>
                <a:ea typeface="+mj-ea"/>
                <a:cs typeface="Univers for KPMG"/>
              </a:rPr>
              <a:t>04</a:t>
            </a:r>
            <a:endParaRPr lang="ko-KR" altLang="en-US" sz="2800" dirty="0">
              <a:ln>
                <a:solidFill>
                  <a:srgbClr val="0091DA">
                    <a:alpha val="0"/>
                  </a:srgbClr>
                </a:solidFill>
              </a:ln>
              <a:solidFill>
                <a:prstClr val="white">
                  <a:alpha val="50000"/>
                </a:prstClr>
              </a:solidFill>
              <a:latin typeface="+mj-lt"/>
              <a:ea typeface="+mj-ea"/>
              <a:cs typeface="Univers for KPMG"/>
            </a:endParaRPr>
          </a:p>
        </p:txBody>
      </p:sp>
      <p:sp>
        <p:nvSpPr>
          <p:cNvPr id="142" name="TextBox 141">
            <a:extLst>
              <a:ext uri="{FF2B5EF4-FFF2-40B4-BE49-F238E27FC236}">
                <a16:creationId xmlns:a16="http://schemas.microsoft.com/office/drawing/2014/main" id="{746BF296-E6E1-BEEE-818E-B23725B987F7}"/>
              </a:ext>
            </a:extLst>
          </p:cNvPr>
          <p:cNvSpPr txBox="1"/>
          <p:nvPr/>
        </p:nvSpPr>
        <p:spPr>
          <a:xfrm>
            <a:off x="4225062" y="1574473"/>
            <a:ext cx="2097359" cy="226278"/>
          </a:xfrm>
          <a:prstGeom prst="rect">
            <a:avLst/>
          </a:prstGeom>
          <a:noFill/>
        </p:spPr>
        <p:txBody>
          <a:bodyPr vert="horz" wrap="square" lIns="28225" tIns="28225" rIns="28225" bIns="28225" rtlCol="0" anchor="t" anchorCtr="0">
            <a:spAutoFit/>
          </a:bodyPr>
          <a:lstStyle/>
          <a:p>
            <a:pPr defTabSz="716890">
              <a:spcBef>
                <a:spcPts val="470"/>
              </a:spcBef>
              <a:spcAft>
                <a:spcPts val="1098"/>
              </a:spcAft>
            </a:pPr>
            <a:r>
              <a:rPr lang="en-US" altLang="ko-KR" sz="1050" b="1" spc="-20" dirty="0">
                <a:ln>
                  <a:solidFill>
                    <a:srgbClr val="00338D">
                      <a:alpha val="0"/>
                    </a:srgbClr>
                  </a:solidFill>
                </a:ln>
                <a:solidFill>
                  <a:schemeClr val="accent4"/>
                </a:solidFill>
                <a:latin typeface="KoPub돋움체 Medium" panose="00000600000000000000" pitchFamily="2" charset="-127"/>
                <a:ea typeface="KoPub돋움체 Medium" panose="00000600000000000000" pitchFamily="2" charset="-127"/>
              </a:rPr>
              <a:t>Utilize technology in daily life</a:t>
            </a:r>
            <a:endParaRPr lang="en-US" altLang="ko-KR" sz="1050" b="1" spc="-20" dirty="0">
              <a:ln>
                <a:solidFill>
                  <a:srgbClr val="00338D">
                    <a:alpha val="0"/>
                  </a:srgbClr>
                </a:solidFill>
              </a:ln>
              <a:solidFill>
                <a:schemeClr val="accent4"/>
              </a:solidFill>
              <a:latin typeface="KoPub돋움체 Medium" panose="00000600000000000000" pitchFamily="2" charset="-127"/>
              <a:ea typeface="KoPub돋움체 Medium" panose="00000600000000000000" pitchFamily="2" charset="-127"/>
              <a:cs typeface="Arial"/>
            </a:endParaRPr>
          </a:p>
        </p:txBody>
      </p:sp>
      <p:sp>
        <p:nvSpPr>
          <p:cNvPr id="143" name="TextBox 142">
            <a:extLst>
              <a:ext uri="{FF2B5EF4-FFF2-40B4-BE49-F238E27FC236}">
                <a16:creationId xmlns:a16="http://schemas.microsoft.com/office/drawing/2014/main" id="{30E41AB5-CEFB-22F4-3642-26118D729DFE}"/>
              </a:ext>
            </a:extLst>
          </p:cNvPr>
          <p:cNvSpPr txBox="1"/>
          <p:nvPr/>
        </p:nvSpPr>
        <p:spPr>
          <a:xfrm>
            <a:off x="7330622" y="1253111"/>
            <a:ext cx="1919530" cy="541749"/>
          </a:xfrm>
          <a:prstGeom prst="rect">
            <a:avLst/>
          </a:prstGeom>
          <a:noFill/>
        </p:spPr>
        <p:txBody>
          <a:bodyPr vert="horz" wrap="square" lIns="28225" tIns="28225" rIns="28225" bIns="28225" rtlCol="0" anchor="t" anchorCtr="0">
            <a:spAutoFit/>
          </a:bodyPr>
          <a:lstStyle/>
          <a:p>
            <a:pPr defTabSz="716890">
              <a:spcBef>
                <a:spcPts val="470"/>
              </a:spcBef>
              <a:spcAft>
                <a:spcPts val="1098"/>
              </a:spcAft>
            </a:pPr>
            <a:r>
              <a:rPr lang="en-US" altLang="ko-KR" sz="1050" b="1" spc="-20" dirty="0">
                <a:ln>
                  <a:solidFill>
                    <a:srgbClr val="00338D">
                      <a:alpha val="0"/>
                    </a:srgbClr>
                  </a:solidFill>
                </a:ln>
                <a:solidFill>
                  <a:srgbClr val="00338D"/>
                </a:solidFill>
                <a:latin typeface="KoPub돋움체 Medium" panose="00000600000000000000" pitchFamily="2" charset="-127"/>
                <a:ea typeface="KoPub돋움체 Medium" panose="00000600000000000000" pitchFamily="2" charset="-127"/>
              </a:rPr>
              <a:t>Diversify the global expansion strategy to overcome the limitations of domestic market</a:t>
            </a:r>
          </a:p>
        </p:txBody>
      </p:sp>
      <p:sp>
        <p:nvSpPr>
          <p:cNvPr id="144" name="TextBox 143">
            <a:extLst>
              <a:ext uri="{FF2B5EF4-FFF2-40B4-BE49-F238E27FC236}">
                <a16:creationId xmlns:a16="http://schemas.microsoft.com/office/drawing/2014/main" id="{D8B08B4D-3A47-A560-2188-FD784B910EC4}"/>
              </a:ext>
            </a:extLst>
          </p:cNvPr>
          <p:cNvSpPr txBox="1"/>
          <p:nvPr/>
        </p:nvSpPr>
        <p:spPr>
          <a:xfrm>
            <a:off x="4260855" y="1801007"/>
            <a:ext cx="1727480" cy="1014636"/>
          </a:xfrm>
          <a:prstGeom prst="rect">
            <a:avLst/>
          </a:prstGeom>
          <a:noFill/>
        </p:spPr>
        <p:txBody>
          <a:bodyPr vert="horz" wrap="square" lIns="28225" tIns="28225" rIns="28225" bIns="28225" rtlCol="0" anchor="t" anchorCtr="0">
            <a:spAutoFit/>
          </a:bodyPr>
          <a:lstStyle/>
          <a:p>
            <a:pPr marL="133985" indent="-133985" defTabSz="716890">
              <a:lnSpc>
                <a:spcPct val="110000"/>
              </a:lnSpc>
              <a:spcAft>
                <a:spcPts val="235"/>
              </a:spcAft>
              <a:buFont typeface="Wingdings" panose="05000000000000000000" pitchFamily="2" charset="2"/>
              <a:buChar char="§"/>
            </a:pPr>
            <a:r>
              <a:rPr lang="en-US" altLang="ko-KR" sz="900" kern="0" spc="-20" dirty="0">
                <a:ln>
                  <a:solidFill>
                    <a:srgbClr val="FFFFFF">
                      <a:lumMod val="75000"/>
                      <a:alpha val="0"/>
                    </a:srgbClr>
                  </a:solidFill>
                </a:ln>
                <a:solidFill>
                  <a:srgbClr val="000000"/>
                </a:solidFill>
                <a:latin typeface="KoPub돋움체 Medium" panose="00000600000000000000" pitchFamily="2" charset="-127"/>
                <a:ea typeface="KoPub돋움체 Medium" panose="00000600000000000000" pitchFamily="2" charset="-127"/>
              </a:rPr>
              <a:t>Integrate technologies into everyday life</a:t>
            </a:r>
          </a:p>
          <a:p>
            <a:pPr marL="133985" indent="-133985" defTabSz="716890">
              <a:lnSpc>
                <a:spcPct val="110000"/>
              </a:lnSpc>
              <a:spcAft>
                <a:spcPts val="235"/>
              </a:spcAft>
              <a:buFont typeface="Wingdings" panose="05000000000000000000" pitchFamily="2" charset="2"/>
              <a:buChar char="§"/>
            </a:pPr>
            <a:r>
              <a:rPr lang="en-US" altLang="ko-KR" sz="900" kern="0" spc="-20" dirty="0">
                <a:ln>
                  <a:solidFill>
                    <a:srgbClr val="FFFFFF">
                      <a:lumMod val="75000"/>
                      <a:alpha val="0"/>
                    </a:srgbClr>
                  </a:solidFill>
                </a:ln>
                <a:solidFill>
                  <a:srgbClr val="000000"/>
                </a:solidFill>
                <a:latin typeface="KoPub돋움체 Medium" panose="00000600000000000000" pitchFamily="2" charset="-127"/>
                <a:ea typeface="KoPub돋움체 Medium" panose="00000600000000000000" pitchFamily="2" charset="-127"/>
              </a:rPr>
              <a:t>Enhance new technologies to </a:t>
            </a:r>
            <a:br>
              <a:rPr lang="en-US" altLang="ko-KR" sz="900" kern="0" spc="-20" dirty="0">
                <a:ln>
                  <a:solidFill>
                    <a:srgbClr val="FFFFFF">
                      <a:lumMod val="75000"/>
                      <a:alpha val="0"/>
                    </a:srgbClr>
                  </a:solidFill>
                </a:ln>
                <a:solidFill>
                  <a:srgbClr val="000000"/>
                </a:solidFill>
                <a:latin typeface="KoPub돋움체 Medium" panose="00000600000000000000" pitchFamily="2" charset="-127"/>
                <a:ea typeface="KoPub돋움체 Medium" panose="00000600000000000000" pitchFamily="2" charset="-127"/>
              </a:rPr>
            </a:br>
            <a:r>
              <a:rPr lang="en-US" altLang="ko-KR" sz="900" kern="0" spc="-20" dirty="0">
                <a:ln>
                  <a:solidFill>
                    <a:srgbClr val="FFFFFF">
                      <a:lumMod val="75000"/>
                      <a:alpha val="0"/>
                    </a:srgbClr>
                  </a:solidFill>
                </a:ln>
                <a:solidFill>
                  <a:srgbClr val="000000"/>
                </a:solidFill>
                <a:latin typeface="KoPub돋움체 Medium" panose="00000600000000000000" pitchFamily="2" charset="-127"/>
                <a:ea typeface="KoPub돋움체 Medium" panose="00000600000000000000" pitchFamily="2" charset="-127"/>
              </a:rPr>
              <a:t>innovate unstructured tasks</a:t>
            </a:r>
            <a:endParaRPr lang="ko-KR" altLang="en-US" sz="900" kern="0" spc="-20" dirty="0">
              <a:ln>
                <a:solidFill>
                  <a:srgbClr val="FFFFFF">
                    <a:lumMod val="75000"/>
                    <a:alpha val="0"/>
                  </a:srgbClr>
                </a:solidFill>
              </a:ln>
              <a:solidFill>
                <a:srgbClr val="000000"/>
              </a:solidFill>
              <a:latin typeface="KoPub돋움체 Medium" panose="00000600000000000000" pitchFamily="2" charset="-127"/>
              <a:ea typeface="KoPub돋움체 Medium" panose="00000600000000000000" pitchFamily="2" charset="-127"/>
            </a:endParaRPr>
          </a:p>
          <a:p>
            <a:pPr marL="133985" indent="-133985" defTabSz="716890">
              <a:lnSpc>
                <a:spcPct val="110000"/>
              </a:lnSpc>
              <a:spcAft>
                <a:spcPts val="235"/>
              </a:spcAft>
              <a:buFont typeface="Wingdings" panose="05000000000000000000" pitchFamily="2" charset="2"/>
              <a:buChar char="§"/>
            </a:pPr>
            <a:r>
              <a:rPr lang="en-US" altLang="ko-KR" sz="900" kern="0" spc="-20" dirty="0">
                <a:ln>
                  <a:solidFill>
                    <a:srgbClr val="FFFFFF">
                      <a:lumMod val="75000"/>
                      <a:alpha val="0"/>
                    </a:srgbClr>
                  </a:solidFill>
                </a:ln>
                <a:solidFill>
                  <a:srgbClr val="000000"/>
                </a:solidFill>
                <a:latin typeface="KoPub돋움체 Medium" panose="00000600000000000000" pitchFamily="2" charset="-127"/>
                <a:ea typeface="KoPub돋움체 Medium" panose="00000600000000000000" pitchFamily="2" charset="-127"/>
              </a:rPr>
              <a:t>Develop AI-driven transformation strategies</a:t>
            </a:r>
            <a:endParaRPr lang="ko-KR" altLang="en-US" sz="1000" kern="0" spc="-20" dirty="0">
              <a:ln>
                <a:solidFill>
                  <a:srgbClr val="FFFFFF">
                    <a:lumMod val="75000"/>
                    <a:alpha val="0"/>
                  </a:srgbClr>
                </a:solidFill>
              </a:ln>
              <a:solidFill>
                <a:srgbClr val="000000"/>
              </a:solidFill>
              <a:latin typeface="KoPub돋움체 Medium" panose="00000600000000000000" pitchFamily="2" charset="-127"/>
              <a:ea typeface="KoPub돋움체 Medium" panose="00000600000000000000" pitchFamily="2" charset="-127"/>
            </a:endParaRPr>
          </a:p>
        </p:txBody>
      </p:sp>
      <p:sp>
        <p:nvSpPr>
          <p:cNvPr id="145" name="TextBox 144">
            <a:extLst>
              <a:ext uri="{FF2B5EF4-FFF2-40B4-BE49-F238E27FC236}">
                <a16:creationId xmlns:a16="http://schemas.microsoft.com/office/drawing/2014/main" id="{FFEBD775-6242-BC49-4F48-4F0278E78624}"/>
              </a:ext>
            </a:extLst>
          </p:cNvPr>
          <p:cNvSpPr txBox="1"/>
          <p:nvPr/>
        </p:nvSpPr>
        <p:spPr>
          <a:xfrm>
            <a:off x="7622362" y="1806825"/>
            <a:ext cx="1573889" cy="1201161"/>
          </a:xfrm>
          <a:prstGeom prst="rect">
            <a:avLst/>
          </a:prstGeom>
          <a:noFill/>
        </p:spPr>
        <p:txBody>
          <a:bodyPr vert="horz" wrap="square" lIns="28225" tIns="28225" rIns="28225" bIns="28225" rtlCol="0" anchor="t" anchorCtr="0">
            <a:spAutoFit/>
          </a:bodyPr>
          <a:lstStyle/>
          <a:p>
            <a:pPr marL="133985" indent="-133985" defTabSz="716890">
              <a:lnSpc>
                <a:spcPct val="110000"/>
              </a:lnSpc>
              <a:spcAft>
                <a:spcPts val="235"/>
              </a:spcAft>
              <a:buFont typeface="Wingdings" panose="05000000000000000000" pitchFamily="2" charset="2"/>
              <a:buChar char="§"/>
            </a:pPr>
            <a:r>
              <a:rPr lang="en-US" altLang="ko-KR" sz="900" kern="0" spc="-20" dirty="0">
                <a:ln>
                  <a:solidFill>
                    <a:srgbClr val="FFFFFF">
                      <a:lumMod val="75000"/>
                      <a:alpha val="0"/>
                    </a:srgbClr>
                  </a:solidFill>
                </a:ln>
                <a:solidFill>
                  <a:srgbClr val="000000"/>
                </a:solidFill>
                <a:latin typeface="KoPub돋움체 Medium" panose="00000600000000000000" pitchFamily="2" charset="-127"/>
                <a:ea typeface="KoPub돋움체 Medium" panose="00000600000000000000" pitchFamily="2" charset="-127"/>
              </a:rPr>
              <a:t>Identify and develop new upstream and downstream connections to support overseas expansion goals </a:t>
            </a:r>
            <a:br>
              <a:rPr lang="en-US" altLang="ko-KR" sz="900" kern="0" spc="-20" dirty="0">
                <a:ln>
                  <a:solidFill>
                    <a:srgbClr val="FFFFFF">
                      <a:lumMod val="75000"/>
                      <a:alpha val="0"/>
                    </a:srgbClr>
                  </a:solidFill>
                </a:ln>
                <a:solidFill>
                  <a:srgbClr val="000000"/>
                </a:solidFill>
                <a:latin typeface="KoPub돋움체 Medium" panose="00000600000000000000" pitchFamily="2" charset="-127"/>
                <a:ea typeface="KoPub돋움체 Medium" panose="00000600000000000000" pitchFamily="2" charset="-127"/>
              </a:rPr>
            </a:br>
            <a:r>
              <a:rPr lang="en-US" altLang="ko-KR" sz="800" kern="0" spc="-20" dirty="0">
                <a:ln>
                  <a:solidFill>
                    <a:srgbClr val="FFFFFF">
                      <a:lumMod val="75000"/>
                      <a:alpha val="0"/>
                    </a:srgbClr>
                  </a:solidFill>
                </a:ln>
                <a:solidFill>
                  <a:srgbClr val="000000"/>
                </a:solidFill>
                <a:latin typeface="KoPub돋움체 Medium" panose="00000600000000000000" pitchFamily="2" charset="-127"/>
                <a:ea typeface="KoPub돋움체 Medium" panose="00000600000000000000" pitchFamily="2" charset="-127"/>
              </a:rPr>
              <a:t>(e.g., Since 2023, banks and insurers can now establish non-financial subsidiaries abroad) </a:t>
            </a:r>
            <a:endParaRPr lang="en-US" altLang="ko-KR" sz="900" kern="0" spc="-20" dirty="0">
              <a:ln>
                <a:solidFill>
                  <a:srgbClr val="FFFFFF">
                    <a:lumMod val="75000"/>
                    <a:alpha val="0"/>
                  </a:srgbClr>
                </a:solidFill>
              </a:ln>
              <a:solidFill>
                <a:srgbClr val="000000"/>
              </a:solidFill>
              <a:latin typeface="KoPub돋움체 Medium" panose="00000600000000000000" pitchFamily="2" charset="-127"/>
              <a:ea typeface="KoPub돋움체 Medium" panose="00000600000000000000" pitchFamily="2" charset="-127"/>
            </a:endParaRPr>
          </a:p>
        </p:txBody>
      </p:sp>
      <p:sp>
        <p:nvSpPr>
          <p:cNvPr id="147" name="TextBox 146">
            <a:extLst>
              <a:ext uri="{FF2B5EF4-FFF2-40B4-BE49-F238E27FC236}">
                <a16:creationId xmlns:a16="http://schemas.microsoft.com/office/drawing/2014/main" id="{26279EBE-837D-1867-2F8F-531454ABC726}"/>
              </a:ext>
            </a:extLst>
          </p:cNvPr>
          <p:cNvSpPr txBox="1"/>
          <p:nvPr/>
        </p:nvSpPr>
        <p:spPr>
          <a:xfrm>
            <a:off x="4225062" y="3313852"/>
            <a:ext cx="2097359" cy="218584"/>
          </a:xfrm>
          <a:prstGeom prst="rect">
            <a:avLst/>
          </a:prstGeom>
          <a:noFill/>
        </p:spPr>
        <p:txBody>
          <a:bodyPr vert="horz" wrap="square" lIns="28225" tIns="28225" rIns="28225" bIns="28225" rtlCol="0" anchor="t" anchorCtr="0">
            <a:spAutoFit/>
          </a:bodyPr>
          <a:lstStyle/>
          <a:p>
            <a:pPr defTabSz="716890">
              <a:spcBef>
                <a:spcPts val="470"/>
              </a:spcBef>
              <a:spcAft>
                <a:spcPts val="1098"/>
              </a:spcAft>
            </a:pPr>
            <a:r>
              <a:rPr lang="en-US" altLang="ko-KR" sz="1050" b="1" spc="-20" dirty="0">
                <a:ln>
                  <a:solidFill>
                    <a:srgbClr val="00338D">
                      <a:alpha val="0"/>
                    </a:srgbClr>
                  </a:solidFill>
                </a:ln>
                <a:solidFill>
                  <a:srgbClr val="7213EA"/>
                </a:solidFill>
                <a:latin typeface="KoPub돋움체 Medium" panose="00000600000000000000" pitchFamily="2" charset="-127"/>
                <a:ea typeface="KoPub돋움체 Medium" panose="00000600000000000000" pitchFamily="2" charset="-127"/>
              </a:rPr>
              <a:t>Emergence of new consumers</a:t>
            </a:r>
          </a:p>
        </p:txBody>
      </p:sp>
      <p:sp>
        <p:nvSpPr>
          <p:cNvPr id="148" name="TextBox 147">
            <a:extLst>
              <a:ext uri="{FF2B5EF4-FFF2-40B4-BE49-F238E27FC236}">
                <a16:creationId xmlns:a16="http://schemas.microsoft.com/office/drawing/2014/main" id="{65CE684A-A8E6-2F2E-759E-D4976F0F955F}"/>
              </a:ext>
            </a:extLst>
          </p:cNvPr>
          <p:cNvSpPr txBox="1"/>
          <p:nvPr/>
        </p:nvSpPr>
        <p:spPr>
          <a:xfrm>
            <a:off x="4260855" y="3541158"/>
            <a:ext cx="1727480" cy="1141337"/>
          </a:xfrm>
          <a:prstGeom prst="rect">
            <a:avLst/>
          </a:prstGeom>
          <a:noFill/>
        </p:spPr>
        <p:txBody>
          <a:bodyPr vert="horz" wrap="square" lIns="28225" tIns="28225" rIns="28225" bIns="28225" rtlCol="0" anchor="t" anchorCtr="0">
            <a:spAutoFit/>
          </a:bodyPr>
          <a:lstStyle/>
          <a:p>
            <a:pPr marL="133985" indent="-133985" defTabSz="716890">
              <a:lnSpc>
                <a:spcPct val="110000"/>
              </a:lnSpc>
              <a:spcAft>
                <a:spcPts val="235"/>
              </a:spcAft>
              <a:buFont typeface="Wingdings" panose="05000000000000000000" pitchFamily="2" charset="2"/>
              <a:buChar char="§"/>
            </a:pPr>
            <a:r>
              <a:rPr lang="en-US" altLang="ko-KR" sz="900" kern="0" spc="-20" dirty="0">
                <a:ln>
                  <a:solidFill>
                    <a:srgbClr val="FFFFFF">
                      <a:lumMod val="75000"/>
                      <a:alpha val="0"/>
                    </a:srgbClr>
                  </a:solidFill>
                </a:ln>
                <a:solidFill>
                  <a:srgbClr val="000000"/>
                </a:solidFill>
                <a:latin typeface="KoPub돋움체 Medium" panose="00000600000000000000" pitchFamily="2" charset="-127"/>
                <a:ea typeface="KoPub돋움체 Medium" panose="00000600000000000000" pitchFamily="2" charset="-127"/>
              </a:rPr>
              <a:t>Gen Z and Gen Alpha are emerging as the primary consumers in the market</a:t>
            </a:r>
          </a:p>
          <a:p>
            <a:pPr marL="133985" indent="-133985" defTabSz="716890">
              <a:lnSpc>
                <a:spcPct val="110000"/>
              </a:lnSpc>
              <a:spcAft>
                <a:spcPts val="235"/>
              </a:spcAft>
              <a:buFont typeface="Wingdings" panose="05000000000000000000" pitchFamily="2" charset="2"/>
              <a:buChar char="§"/>
            </a:pPr>
            <a:r>
              <a:rPr lang="en-US" altLang="ko-KR" sz="900" kern="0" spc="-20" dirty="0">
                <a:ln>
                  <a:solidFill>
                    <a:srgbClr val="FFFFFF">
                      <a:lumMod val="75000"/>
                      <a:alpha val="0"/>
                    </a:srgbClr>
                  </a:solidFill>
                </a:ln>
                <a:solidFill>
                  <a:srgbClr val="000000"/>
                </a:solidFill>
                <a:latin typeface="KoPub돋움체 Medium" panose="00000600000000000000" pitchFamily="2" charset="-127"/>
                <a:ea typeface="KoPub돋움체 Medium" panose="00000600000000000000" pitchFamily="2" charset="-127"/>
              </a:rPr>
              <a:t>Develop strategies to enhance consumer 'mind share’ </a:t>
            </a:r>
            <a:br>
              <a:rPr lang="en-US" altLang="ko-KR" sz="900" kern="0" spc="-20" dirty="0">
                <a:ln>
                  <a:solidFill>
                    <a:srgbClr val="FFFFFF">
                      <a:lumMod val="75000"/>
                      <a:alpha val="0"/>
                    </a:srgbClr>
                  </a:solidFill>
                </a:ln>
                <a:solidFill>
                  <a:srgbClr val="000000"/>
                </a:solidFill>
                <a:latin typeface="KoPub돋움체 Medium" panose="00000600000000000000" pitchFamily="2" charset="-127"/>
                <a:ea typeface="KoPub돋움체 Medium" panose="00000600000000000000" pitchFamily="2" charset="-127"/>
              </a:rPr>
            </a:br>
            <a:r>
              <a:rPr lang="en-US" altLang="ko-KR" sz="800" kern="0" spc="-20" dirty="0">
                <a:ln>
                  <a:solidFill>
                    <a:srgbClr val="FFFFFF">
                      <a:lumMod val="75000"/>
                      <a:alpha val="0"/>
                    </a:srgbClr>
                  </a:solidFill>
                </a:ln>
                <a:solidFill>
                  <a:srgbClr val="000000"/>
                </a:solidFill>
                <a:latin typeface="KoPub돋움체 Medium" panose="00000600000000000000" pitchFamily="2" charset="-127"/>
                <a:ea typeface="KoPub돋움체 Medium" panose="00000600000000000000" pitchFamily="2" charset="-127"/>
              </a:rPr>
              <a:t>(e.g., combining K-culture and consumer goods) </a:t>
            </a:r>
            <a:endParaRPr lang="en-US" altLang="ko-KR" sz="900" kern="0" spc="-20" dirty="0">
              <a:ln>
                <a:solidFill>
                  <a:srgbClr val="FFFFFF">
                    <a:lumMod val="75000"/>
                    <a:alpha val="0"/>
                  </a:srgbClr>
                </a:solidFill>
              </a:ln>
              <a:solidFill>
                <a:srgbClr val="000000"/>
              </a:solidFill>
              <a:latin typeface="KoPub돋움체 Medium" panose="00000600000000000000" pitchFamily="2" charset="-127"/>
              <a:ea typeface="KoPub돋움체 Medium" panose="00000600000000000000" pitchFamily="2" charset="-127"/>
            </a:endParaRPr>
          </a:p>
        </p:txBody>
      </p:sp>
      <p:sp>
        <p:nvSpPr>
          <p:cNvPr id="149" name="TextBox 148">
            <a:extLst>
              <a:ext uri="{FF2B5EF4-FFF2-40B4-BE49-F238E27FC236}">
                <a16:creationId xmlns:a16="http://schemas.microsoft.com/office/drawing/2014/main" id="{3CC5BA11-191D-513A-C0E1-24EC23192BDE}"/>
              </a:ext>
            </a:extLst>
          </p:cNvPr>
          <p:cNvSpPr txBox="1"/>
          <p:nvPr/>
        </p:nvSpPr>
        <p:spPr>
          <a:xfrm>
            <a:off x="7516900" y="3313852"/>
            <a:ext cx="2097359" cy="218584"/>
          </a:xfrm>
          <a:prstGeom prst="rect">
            <a:avLst/>
          </a:prstGeom>
          <a:noFill/>
        </p:spPr>
        <p:txBody>
          <a:bodyPr vert="horz" wrap="square" lIns="28225" tIns="28225" rIns="28225" bIns="28225" rtlCol="0" anchor="t" anchorCtr="0">
            <a:spAutoFit/>
          </a:bodyPr>
          <a:lstStyle/>
          <a:p>
            <a:pPr defTabSz="716890">
              <a:spcBef>
                <a:spcPts val="470"/>
              </a:spcBef>
              <a:spcAft>
                <a:spcPts val="1098"/>
              </a:spcAft>
            </a:pPr>
            <a:r>
              <a:rPr lang="en-US" altLang="ko-KR" sz="1050" b="1" spc="-20" dirty="0">
                <a:ln>
                  <a:solidFill>
                    <a:srgbClr val="00338D">
                      <a:alpha val="0"/>
                    </a:srgbClr>
                  </a:solidFill>
                </a:ln>
                <a:solidFill>
                  <a:srgbClr val="00C0AE"/>
                </a:solidFill>
                <a:latin typeface="KoPub돋움체 Medium" panose="00000600000000000000" pitchFamily="2" charset="-127"/>
                <a:ea typeface="KoPub돋움체 Medium" panose="00000600000000000000" pitchFamily="2" charset="-127"/>
              </a:rPr>
              <a:t>ESG, a key for business</a:t>
            </a:r>
          </a:p>
        </p:txBody>
      </p:sp>
      <p:sp>
        <p:nvSpPr>
          <p:cNvPr id="150" name="TextBox 149">
            <a:extLst>
              <a:ext uri="{FF2B5EF4-FFF2-40B4-BE49-F238E27FC236}">
                <a16:creationId xmlns:a16="http://schemas.microsoft.com/office/drawing/2014/main" id="{2209C605-09EC-F193-5508-2C5CFC9C53C1}"/>
              </a:ext>
            </a:extLst>
          </p:cNvPr>
          <p:cNvSpPr txBox="1"/>
          <p:nvPr/>
        </p:nvSpPr>
        <p:spPr>
          <a:xfrm>
            <a:off x="7378521" y="3541158"/>
            <a:ext cx="1775836" cy="990142"/>
          </a:xfrm>
          <a:prstGeom prst="rect">
            <a:avLst/>
          </a:prstGeom>
          <a:noFill/>
        </p:spPr>
        <p:txBody>
          <a:bodyPr vert="horz" wrap="square" lIns="28225" tIns="28225" rIns="28225" bIns="28225" rtlCol="0" anchor="t" anchorCtr="0">
            <a:spAutoFit/>
          </a:bodyPr>
          <a:lstStyle/>
          <a:p>
            <a:pPr marL="133985" indent="-133985" defTabSz="716890">
              <a:lnSpc>
                <a:spcPct val="110000"/>
              </a:lnSpc>
              <a:spcAft>
                <a:spcPts val="235"/>
              </a:spcAft>
              <a:buFont typeface="Wingdings" panose="05000000000000000000" pitchFamily="2" charset="2"/>
              <a:buChar char="§"/>
            </a:pPr>
            <a:r>
              <a:rPr lang="en-US" altLang="ko-KR" sz="900" kern="0" spc="-20" dirty="0">
                <a:ln>
                  <a:solidFill>
                    <a:srgbClr val="FFFFFF">
                      <a:lumMod val="75000"/>
                      <a:alpha val="0"/>
                    </a:srgbClr>
                  </a:solidFill>
                </a:ln>
                <a:solidFill>
                  <a:srgbClr val="000000"/>
                </a:solidFill>
                <a:latin typeface="KoPub돋움체 Medium" panose="00000600000000000000" pitchFamily="2" charset="-127"/>
                <a:ea typeface="KoPub돋움체 Medium" panose="00000600000000000000" pitchFamily="2" charset="-127"/>
              </a:rPr>
              <a:t>The growing importance of ESG will impact the global expansion of Korean corporations</a:t>
            </a:r>
          </a:p>
          <a:p>
            <a:pPr marL="133985" indent="-133985" defTabSz="716890">
              <a:lnSpc>
                <a:spcPct val="110000"/>
              </a:lnSpc>
              <a:spcAft>
                <a:spcPts val="235"/>
              </a:spcAft>
              <a:buFont typeface="Wingdings" panose="05000000000000000000" pitchFamily="2" charset="2"/>
              <a:buChar char="§"/>
            </a:pPr>
            <a:r>
              <a:rPr lang="en-US" altLang="ko-KR" sz="900" kern="0" spc="-20" dirty="0">
                <a:ln>
                  <a:solidFill>
                    <a:srgbClr val="FFFFFF">
                      <a:lumMod val="75000"/>
                      <a:alpha val="0"/>
                    </a:srgbClr>
                  </a:solidFill>
                </a:ln>
                <a:solidFill>
                  <a:srgbClr val="000000"/>
                </a:solidFill>
                <a:latin typeface="KoPub돋움체 Medium" panose="00000600000000000000" pitchFamily="2" charset="-127"/>
                <a:ea typeface="KoPub돋움체 Medium" panose="00000600000000000000" pitchFamily="2" charset="-127"/>
              </a:rPr>
              <a:t>Seize the opportunities created by ESG and IRA policy changes related to net zero </a:t>
            </a:r>
          </a:p>
        </p:txBody>
      </p:sp>
      <p:grpSp>
        <p:nvGrpSpPr>
          <p:cNvPr id="411" name="그룹 410">
            <a:extLst>
              <a:ext uri="{FF2B5EF4-FFF2-40B4-BE49-F238E27FC236}">
                <a16:creationId xmlns:a16="http://schemas.microsoft.com/office/drawing/2014/main" id="{70145D2D-69F3-F09F-742F-F3E34CA672F7}"/>
              </a:ext>
            </a:extLst>
          </p:cNvPr>
          <p:cNvGrpSpPr/>
          <p:nvPr/>
        </p:nvGrpSpPr>
        <p:grpSpPr>
          <a:xfrm>
            <a:off x="6017455" y="1986860"/>
            <a:ext cx="1477952" cy="1304962"/>
            <a:chOff x="6017455" y="2073950"/>
            <a:chExt cx="1477952" cy="1304962"/>
          </a:xfrm>
        </p:grpSpPr>
        <p:grpSp>
          <p:nvGrpSpPr>
            <p:cNvPr id="151" name="그룹 150">
              <a:extLst>
                <a:ext uri="{FF2B5EF4-FFF2-40B4-BE49-F238E27FC236}">
                  <a16:creationId xmlns:a16="http://schemas.microsoft.com/office/drawing/2014/main" id="{48B46E67-2362-EDDF-9E2C-15739E583C89}"/>
                </a:ext>
              </a:extLst>
            </p:cNvPr>
            <p:cNvGrpSpPr/>
            <p:nvPr/>
          </p:nvGrpSpPr>
          <p:grpSpPr>
            <a:xfrm>
              <a:off x="6017455" y="2073950"/>
              <a:ext cx="1477952" cy="1304962"/>
              <a:chOff x="6078418" y="2082659"/>
              <a:chExt cx="1477952" cy="1304962"/>
            </a:xfrm>
          </p:grpSpPr>
          <p:grpSp>
            <p:nvGrpSpPr>
              <p:cNvPr id="146" name="그룹 145">
                <a:extLst>
                  <a:ext uri="{FF2B5EF4-FFF2-40B4-BE49-F238E27FC236}">
                    <a16:creationId xmlns:a16="http://schemas.microsoft.com/office/drawing/2014/main" id="{90DD8741-6B4F-3428-0ED9-2617301A6903}"/>
                  </a:ext>
                </a:extLst>
              </p:cNvPr>
              <p:cNvGrpSpPr/>
              <p:nvPr/>
            </p:nvGrpSpPr>
            <p:grpSpPr>
              <a:xfrm>
                <a:off x="6201176" y="2100116"/>
                <a:ext cx="1217850" cy="1217850"/>
                <a:chOff x="5910938" y="1696664"/>
                <a:chExt cx="2024754" cy="2024754"/>
              </a:xfrm>
            </p:grpSpPr>
            <p:sp>
              <p:nvSpPr>
                <p:cNvPr id="152" name="타원 151">
                  <a:extLst>
                    <a:ext uri="{FF2B5EF4-FFF2-40B4-BE49-F238E27FC236}">
                      <a16:creationId xmlns:a16="http://schemas.microsoft.com/office/drawing/2014/main" id="{A039CA02-8305-688A-3532-27E142247481}"/>
                    </a:ext>
                  </a:extLst>
                </p:cNvPr>
                <p:cNvSpPr/>
                <p:nvPr/>
              </p:nvSpPr>
              <p:spPr>
                <a:xfrm>
                  <a:off x="5910938" y="1696664"/>
                  <a:ext cx="2024754" cy="20247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a:solidFill>
                      <a:schemeClr val="bg1"/>
                    </a:solidFill>
                  </a:endParaRPr>
                </a:p>
              </p:txBody>
            </p:sp>
            <p:sp>
              <p:nvSpPr>
                <p:cNvPr id="130" name="타원 129">
                  <a:extLst>
                    <a:ext uri="{FF2B5EF4-FFF2-40B4-BE49-F238E27FC236}">
                      <a16:creationId xmlns:a16="http://schemas.microsoft.com/office/drawing/2014/main" id="{3BA99035-1AC3-A971-0317-972818F43470}"/>
                    </a:ext>
                  </a:extLst>
                </p:cNvPr>
                <p:cNvSpPr/>
                <p:nvPr/>
              </p:nvSpPr>
              <p:spPr>
                <a:xfrm>
                  <a:off x="6271781" y="2057507"/>
                  <a:ext cx="1303068" cy="130306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a:solidFill>
                      <a:schemeClr val="bg1"/>
                    </a:solidFill>
                  </a:endParaRPr>
                </a:p>
              </p:txBody>
            </p:sp>
            <p:sp>
              <p:nvSpPr>
                <p:cNvPr id="140" name="그래픽 138">
                  <a:extLst>
                    <a:ext uri="{FF2B5EF4-FFF2-40B4-BE49-F238E27FC236}">
                      <a16:creationId xmlns:a16="http://schemas.microsoft.com/office/drawing/2014/main" id="{ACE9BFCE-ADD0-DFB3-E051-2BDE3D19F461}"/>
                    </a:ext>
                  </a:extLst>
                </p:cNvPr>
                <p:cNvSpPr/>
                <p:nvPr/>
              </p:nvSpPr>
              <p:spPr>
                <a:xfrm>
                  <a:off x="6517917" y="2428003"/>
                  <a:ext cx="810796" cy="609553"/>
                </a:xfrm>
                <a:custGeom>
                  <a:avLst/>
                  <a:gdLst>
                    <a:gd name="connsiteX0" fmla="*/ 1064564 w 1069904"/>
                    <a:gd name="connsiteY0" fmla="*/ 294855 h 804350"/>
                    <a:gd name="connsiteX1" fmla="*/ 767467 w 1069904"/>
                    <a:gd name="connsiteY1" fmla="*/ 4780 h 804350"/>
                    <a:gd name="connsiteX2" fmla="*/ 744041 w 1069904"/>
                    <a:gd name="connsiteY2" fmla="*/ 4780 h 804350"/>
                    <a:gd name="connsiteX3" fmla="*/ 656367 w 1069904"/>
                    <a:gd name="connsiteY3" fmla="*/ 91135 h 804350"/>
                    <a:gd name="connsiteX4" fmla="*/ 586212 w 1069904"/>
                    <a:gd name="connsiteY4" fmla="*/ 91135 h 804350"/>
                    <a:gd name="connsiteX5" fmla="*/ 477110 w 1069904"/>
                    <a:gd name="connsiteY5" fmla="*/ 132781 h 804350"/>
                    <a:gd name="connsiteX6" fmla="*/ 397671 w 1069904"/>
                    <a:gd name="connsiteY6" fmla="*/ 132643 h 804350"/>
                    <a:gd name="connsiteX7" fmla="*/ 407288 w 1069904"/>
                    <a:gd name="connsiteY7" fmla="*/ 116196 h 804350"/>
                    <a:gd name="connsiteX8" fmla="*/ 402226 w 1069904"/>
                    <a:gd name="connsiteY8" fmla="*/ 104185 h 804350"/>
                    <a:gd name="connsiteX9" fmla="*/ 317286 w 1069904"/>
                    <a:gd name="connsiteY9" fmla="*/ 21348 h 804350"/>
                    <a:gd name="connsiteX10" fmla="*/ 293860 w 1069904"/>
                    <a:gd name="connsiteY10" fmla="*/ 21348 h 804350"/>
                    <a:gd name="connsiteX11" fmla="*/ 5062 w 1069904"/>
                    <a:gd name="connsiteY11" fmla="*/ 302992 h 804350"/>
                    <a:gd name="connsiteX12" fmla="*/ 0 w 1069904"/>
                    <a:gd name="connsiteY12" fmla="*/ 315002 h 804350"/>
                    <a:gd name="connsiteX13" fmla="*/ 5062 w 1069904"/>
                    <a:gd name="connsiteY13" fmla="*/ 327013 h 804350"/>
                    <a:gd name="connsiteX14" fmla="*/ 90002 w 1069904"/>
                    <a:gd name="connsiteY14" fmla="*/ 409849 h 804350"/>
                    <a:gd name="connsiteX15" fmla="*/ 101715 w 1069904"/>
                    <a:gd name="connsiteY15" fmla="*/ 414616 h 804350"/>
                    <a:gd name="connsiteX16" fmla="*/ 113428 w 1069904"/>
                    <a:gd name="connsiteY16" fmla="*/ 409849 h 804350"/>
                    <a:gd name="connsiteX17" fmla="*/ 135580 w 1069904"/>
                    <a:gd name="connsiteY17" fmla="*/ 388247 h 804350"/>
                    <a:gd name="connsiteX18" fmla="*/ 183298 w 1069904"/>
                    <a:gd name="connsiteY18" fmla="*/ 435666 h 804350"/>
                    <a:gd name="connsiteX19" fmla="*/ 149462 w 1069904"/>
                    <a:gd name="connsiteY19" fmla="*/ 468664 h 804350"/>
                    <a:gd name="connsiteX20" fmla="*/ 130324 w 1069904"/>
                    <a:gd name="connsiteY20" fmla="*/ 513812 h 804350"/>
                    <a:gd name="connsiteX21" fmla="*/ 149462 w 1069904"/>
                    <a:gd name="connsiteY21" fmla="*/ 558956 h 804350"/>
                    <a:gd name="connsiteX22" fmla="*/ 157957 w 1069904"/>
                    <a:gd name="connsiteY22" fmla="*/ 567239 h 804350"/>
                    <a:gd name="connsiteX23" fmla="*/ 206827 w 1069904"/>
                    <a:gd name="connsiteY23" fmla="*/ 585724 h 804350"/>
                    <a:gd name="connsiteX24" fmla="*/ 225908 w 1069904"/>
                    <a:gd name="connsiteY24" fmla="*/ 633507 h 804350"/>
                    <a:gd name="connsiteX25" fmla="*/ 234402 w 1069904"/>
                    <a:gd name="connsiteY25" fmla="*/ 641793 h 804350"/>
                    <a:gd name="connsiteX26" fmla="*/ 283161 w 1069904"/>
                    <a:gd name="connsiteY26" fmla="*/ 660207 h 804350"/>
                    <a:gd name="connsiteX27" fmla="*/ 302355 w 1069904"/>
                    <a:gd name="connsiteY27" fmla="*/ 708061 h 804350"/>
                    <a:gd name="connsiteX28" fmla="*/ 310850 w 1069904"/>
                    <a:gd name="connsiteY28" fmla="*/ 716344 h 804350"/>
                    <a:gd name="connsiteX29" fmla="*/ 359725 w 1069904"/>
                    <a:gd name="connsiteY29" fmla="*/ 734756 h 804350"/>
                    <a:gd name="connsiteX30" fmla="*/ 378803 w 1069904"/>
                    <a:gd name="connsiteY30" fmla="*/ 782614 h 804350"/>
                    <a:gd name="connsiteX31" fmla="*/ 424492 w 1069904"/>
                    <a:gd name="connsiteY31" fmla="*/ 801041 h 804350"/>
                    <a:gd name="connsiteX32" fmla="*/ 470179 w 1069904"/>
                    <a:gd name="connsiteY32" fmla="*/ 782614 h 804350"/>
                    <a:gd name="connsiteX33" fmla="*/ 501626 w 1069904"/>
                    <a:gd name="connsiteY33" fmla="*/ 751947 h 804350"/>
                    <a:gd name="connsiteX34" fmla="*/ 532031 w 1069904"/>
                    <a:gd name="connsiteY34" fmla="*/ 782198 h 804350"/>
                    <a:gd name="connsiteX35" fmla="*/ 586273 w 1069904"/>
                    <a:gd name="connsiteY35" fmla="*/ 804350 h 804350"/>
                    <a:gd name="connsiteX36" fmla="*/ 640059 w 1069904"/>
                    <a:gd name="connsiteY36" fmla="*/ 782614 h 804350"/>
                    <a:gd name="connsiteX37" fmla="*/ 826928 w 1069904"/>
                    <a:gd name="connsiteY37" fmla="*/ 600373 h 804350"/>
                    <a:gd name="connsiteX38" fmla="*/ 846069 w 1069904"/>
                    <a:gd name="connsiteY38" fmla="*/ 555228 h 804350"/>
                    <a:gd name="connsiteX39" fmla="*/ 834282 w 1069904"/>
                    <a:gd name="connsiteY39" fmla="*/ 518647 h 804350"/>
                    <a:gd name="connsiteX40" fmla="*/ 955365 w 1069904"/>
                    <a:gd name="connsiteY40" fmla="*/ 400560 h 804350"/>
                    <a:gd name="connsiteX41" fmla="*/ 956394 w 1069904"/>
                    <a:gd name="connsiteY41" fmla="*/ 401564 h 804350"/>
                    <a:gd name="connsiteX42" fmla="*/ 1015817 w 1069904"/>
                    <a:gd name="connsiteY42" fmla="*/ 366460 h 804350"/>
                    <a:gd name="connsiteX43" fmla="*/ 1064760 w 1069904"/>
                    <a:gd name="connsiteY43" fmla="*/ 318730 h 804350"/>
                    <a:gd name="connsiteX44" fmla="*/ 1064569 w 1069904"/>
                    <a:gd name="connsiteY44" fmla="*/ 294852 h 804350"/>
                    <a:gd name="connsiteX45" fmla="*/ 101715 w 1069904"/>
                    <a:gd name="connsiteY45" fmla="*/ 374407 h 804350"/>
                    <a:gd name="connsiteX46" fmla="*/ 40804 w 1069904"/>
                    <a:gd name="connsiteY46" fmla="*/ 315005 h 804350"/>
                    <a:gd name="connsiteX47" fmla="*/ 305573 w 1069904"/>
                    <a:gd name="connsiteY47" fmla="*/ 56790 h 804350"/>
                    <a:gd name="connsiteX48" fmla="*/ 366484 w 1069904"/>
                    <a:gd name="connsiteY48" fmla="*/ 116193 h 804350"/>
                    <a:gd name="connsiteX49" fmla="*/ 101715 w 1069904"/>
                    <a:gd name="connsiteY49" fmla="*/ 374407 h 804350"/>
                    <a:gd name="connsiteX50" fmla="*/ 181381 w 1069904"/>
                    <a:gd name="connsiteY50" fmla="*/ 543220 h 804350"/>
                    <a:gd name="connsiteX51" fmla="*/ 172886 w 1069904"/>
                    <a:gd name="connsiteY51" fmla="*/ 534935 h 804350"/>
                    <a:gd name="connsiteX52" fmla="*/ 163877 w 1069904"/>
                    <a:gd name="connsiteY52" fmla="*/ 513812 h 804350"/>
                    <a:gd name="connsiteX53" fmla="*/ 172886 w 1069904"/>
                    <a:gd name="connsiteY53" fmla="*/ 492686 h 804350"/>
                    <a:gd name="connsiteX54" fmla="*/ 257823 w 1069904"/>
                    <a:gd name="connsiteY54" fmla="*/ 409849 h 804350"/>
                    <a:gd name="connsiteX55" fmla="*/ 302350 w 1069904"/>
                    <a:gd name="connsiteY55" fmla="*/ 409849 h 804350"/>
                    <a:gd name="connsiteX56" fmla="*/ 310845 w 1069904"/>
                    <a:gd name="connsiteY56" fmla="*/ 418132 h 804350"/>
                    <a:gd name="connsiteX57" fmla="*/ 319854 w 1069904"/>
                    <a:gd name="connsiteY57" fmla="*/ 439258 h 804350"/>
                    <a:gd name="connsiteX58" fmla="*/ 310845 w 1069904"/>
                    <a:gd name="connsiteY58" fmla="*/ 460381 h 804350"/>
                    <a:gd name="connsiteX59" fmla="*/ 225905 w 1069904"/>
                    <a:gd name="connsiteY59" fmla="*/ 543218 h 804350"/>
                    <a:gd name="connsiteX60" fmla="*/ 181381 w 1069904"/>
                    <a:gd name="connsiteY60" fmla="*/ 543218 h 804350"/>
                    <a:gd name="connsiteX61" fmla="*/ 257826 w 1069904"/>
                    <a:gd name="connsiteY61" fmla="*/ 617774 h 804350"/>
                    <a:gd name="connsiteX62" fmla="*/ 249331 w 1069904"/>
                    <a:gd name="connsiteY62" fmla="*/ 609491 h 804350"/>
                    <a:gd name="connsiteX63" fmla="*/ 240322 w 1069904"/>
                    <a:gd name="connsiteY63" fmla="*/ 588368 h 804350"/>
                    <a:gd name="connsiteX64" fmla="*/ 249331 w 1069904"/>
                    <a:gd name="connsiteY64" fmla="*/ 567242 h 804350"/>
                    <a:gd name="connsiteX65" fmla="*/ 334271 w 1069904"/>
                    <a:gd name="connsiteY65" fmla="*/ 484405 h 804350"/>
                    <a:gd name="connsiteX66" fmla="*/ 378798 w 1069904"/>
                    <a:gd name="connsiteY66" fmla="*/ 484405 h 804350"/>
                    <a:gd name="connsiteX67" fmla="*/ 387292 w 1069904"/>
                    <a:gd name="connsiteY67" fmla="*/ 492688 h 804350"/>
                    <a:gd name="connsiteX68" fmla="*/ 396302 w 1069904"/>
                    <a:gd name="connsiteY68" fmla="*/ 513814 h 804350"/>
                    <a:gd name="connsiteX69" fmla="*/ 387292 w 1069904"/>
                    <a:gd name="connsiteY69" fmla="*/ 534937 h 804350"/>
                    <a:gd name="connsiteX70" fmla="*/ 302353 w 1069904"/>
                    <a:gd name="connsiteY70" fmla="*/ 617774 h 804350"/>
                    <a:gd name="connsiteX71" fmla="*/ 257826 w 1069904"/>
                    <a:gd name="connsiteY71" fmla="*/ 617774 h 804350"/>
                    <a:gd name="connsiteX72" fmla="*/ 334273 w 1069904"/>
                    <a:gd name="connsiteY72" fmla="*/ 692327 h 804350"/>
                    <a:gd name="connsiteX73" fmla="*/ 325779 w 1069904"/>
                    <a:gd name="connsiteY73" fmla="*/ 684042 h 804350"/>
                    <a:gd name="connsiteX74" fmla="*/ 316769 w 1069904"/>
                    <a:gd name="connsiteY74" fmla="*/ 662918 h 804350"/>
                    <a:gd name="connsiteX75" fmla="*/ 325779 w 1069904"/>
                    <a:gd name="connsiteY75" fmla="*/ 641793 h 804350"/>
                    <a:gd name="connsiteX76" fmla="*/ 410718 w 1069904"/>
                    <a:gd name="connsiteY76" fmla="*/ 558956 h 804350"/>
                    <a:gd name="connsiteX77" fmla="*/ 455243 w 1069904"/>
                    <a:gd name="connsiteY77" fmla="*/ 558956 h 804350"/>
                    <a:gd name="connsiteX78" fmla="*/ 463737 w 1069904"/>
                    <a:gd name="connsiteY78" fmla="*/ 567242 h 804350"/>
                    <a:gd name="connsiteX79" fmla="*/ 472747 w 1069904"/>
                    <a:gd name="connsiteY79" fmla="*/ 588368 h 804350"/>
                    <a:gd name="connsiteX80" fmla="*/ 463737 w 1069904"/>
                    <a:gd name="connsiteY80" fmla="*/ 609491 h 804350"/>
                    <a:gd name="connsiteX81" fmla="*/ 378800 w 1069904"/>
                    <a:gd name="connsiteY81" fmla="*/ 692327 h 804350"/>
                    <a:gd name="connsiteX82" fmla="*/ 334273 w 1069904"/>
                    <a:gd name="connsiteY82" fmla="*/ 692327 h 804350"/>
                    <a:gd name="connsiteX83" fmla="*/ 446750 w 1069904"/>
                    <a:gd name="connsiteY83" fmla="*/ 758598 h 804350"/>
                    <a:gd name="connsiteX84" fmla="*/ 402226 w 1069904"/>
                    <a:gd name="connsiteY84" fmla="*/ 758598 h 804350"/>
                    <a:gd name="connsiteX85" fmla="*/ 393214 w 1069904"/>
                    <a:gd name="connsiteY85" fmla="*/ 737474 h 804350"/>
                    <a:gd name="connsiteX86" fmla="*/ 402226 w 1069904"/>
                    <a:gd name="connsiteY86" fmla="*/ 716349 h 804350"/>
                    <a:gd name="connsiteX87" fmla="*/ 444697 w 1069904"/>
                    <a:gd name="connsiteY87" fmla="*/ 674929 h 804350"/>
                    <a:gd name="connsiteX88" fmla="*/ 466961 w 1069904"/>
                    <a:gd name="connsiteY88" fmla="*/ 665950 h 804350"/>
                    <a:gd name="connsiteX89" fmla="*/ 489222 w 1069904"/>
                    <a:gd name="connsiteY89" fmla="*/ 674929 h 804350"/>
                    <a:gd name="connsiteX90" fmla="*/ 498233 w 1069904"/>
                    <a:gd name="connsiteY90" fmla="*/ 696055 h 804350"/>
                    <a:gd name="connsiteX91" fmla="*/ 489209 w 1069904"/>
                    <a:gd name="connsiteY91" fmla="*/ 717163 h 804350"/>
                    <a:gd name="connsiteX92" fmla="*/ 446846 w 1069904"/>
                    <a:gd name="connsiteY92" fmla="*/ 758507 h 804350"/>
                    <a:gd name="connsiteX93" fmla="*/ 446753 w 1069904"/>
                    <a:gd name="connsiteY93" fmla="*/ 758598 h 804350"/>
                    <a:gd name="connsiteX94" fmla="*/ 803499 w 1069904"/>
                    <a:gd name="connsiteY94" fmla="*/ 576357 h 804350"/>
                    <a:gd name="connsiteX95" fmla="*/ 763878 w 1069904"/>
                    <a:gd name="connsiteY95" fmla="*/ 614999 h 804350"/>
                    <a:gd name="connsiteX96" fmla="*/ 639665 w 1069904"/>
                    <a:gd name="connsiteY96" fmla="*/ 501433 h 804350"/>
                    <a:gd name="connsiteX97" fmla="*/ 615964 w 1069904"/>
                    <a:gd name="connsiteY97" fmla="*/ 502494 h 804350"/>
                    <a:gd name="connsiteX98" fmla="*/ 617026 w 1069904"/>
                    <a:gd name="connsiteY98" fmla="*/ 526195 h 804350"/>
                    <a:gd name="connsiteX99" fmla="*/ 739819 w 1069904"/>
                    <a:gd name="connsiteY99" fmla="*/ 638463 h 804350"/>
                    <a:gd name="connsiteX100" fmla="*/ 679312 w 1069904"/>
                    <a:gd name="connsiteY100" fmla="*/ 697473 h 804350"/>
                    <a:gd name="connsiteX101" fmla="*/ 572108 w 1069904"/>
                    <a:gd name="connsiteY101" fmla="*/ 592923 h 804350"/>
                    <a:gd name="connsiteX102" fmla="*/ 548385 w 1069904"/>
                    <a:gd name="connsiteY102" fmla="*/ 593220 h 804350"/>
                    <a:gd name="connsiteX103" fmla="*/ 548682 w 1069904"/>
                    <a:gd name="connsiteY103" fmla="*/ 616944 h 804350"/>
                    <a:gd name="connsiteX104" fmla="*/ 655283 w 1069904"/>
                    <a:gd name="connsiteY104" fmla="*/ 720906 h 804350"/>
                    <a:gd name="connsiteX105" fmla="*/ 616635 w 1069904"/>
                    <a:gd name="connsiteY105" fmla="*/ 758598 h 804350"/>
                    <a:gd name="connsiteX106" fmla="*/ 555664 w 1069904"/>
                    <a:gd name="connsiteY106" fmla="*/ 758383 h 804350"/>
                    <a:gd name="connsiteX107" fmla="*/ 523803 w 1069904"/>
                    <a:gd name="connsiteY107" fmla="*/ 726687 h 804350"/>
                    <a:gd name="connsiteX108" fmla="*/ 531784 w 1069904"/>
                    <a:gd name="connsiteY108" fmla="*/ 696055 h 804350"/>
                    <a:gd name="connsiteX109" fmla="*/ 512648 w 1069904"/>
                    <a:gd name="connsiteY109" fmla="*/ 650910 h 804350"/>
                    <a:gd name="connsiteX110" fmla="*/ 485517 w 1069904"/>
                    <a:gd name="connsiteY110" fmla="*/ 635121 h 804350"/>
                    <a:gd name="connsiteX111" fmla="*/ 487166 w 1069904"/>
                    <a:gd name="connsiteY111" fmla="*/ 633512 h 804350"/>
                    <a:gd name="connsiteX112" fmla="*/ 506304 w 1069904"/>
                    <a:gd name="connsiteY112" fmla="*/ 588368 h 804350"/>
                    <a:gd name="connsiteX113" fmla="*/ 487166 w 1069904"/>
                    <a:gd name="connsiteY113" fmla="*/ 543223 h 804350"/>
                    <a:gd name="connsiteX114" fmla="*/ 478671 w 1069904"/>
                    <a:gd name="connsiteY114" fmla="*/ 534937 h 804350"/>
                    <a:gd name="connsiteX115" fmla="*/ 429786 w 1069904"/>
                    <a:gd name="connsiteY115" fmla="*/ 516588 h 804350"/>
                    <a:gd name="connsiteX116" fmla="*/ 429854 w 1069904"/>
                    <a:gd name="connsiteY116" fmla="*/ 513812 h 804350"/>
                    <a:gd name="connsiteX117" fmla="*/ 410718 w 1069904"/>
                    <a:gd name="connsiteY117" fmla="*/ 468667 h 804350"/>
                    <a:gd name="connsiteX118" fmla="*/ 402224 w 1069904"/>
                    <a:gd name="connsiteY118" fmla="*/ 460381 h 804350"/>
                    <a:gd name="connsiteX119" fmla="*/ 353336 w 1069904"/>
                    <a:gd name="connsiteY119" fmla="*/ 442035 h 804350"/>
                    <a:gd name="connsiteX120" fmla="*/ 353404 w 1069904"/>
                    <a:gd name="connsiteY120" fmla="*/ 439258 h 804350"/>
                    <a:gd name="connsiteX121" fmla="*/ 334268 w 1069904"/>
                    <a:gd name="connsiteY121" fmla="*/ 394113 h 804350"/>
                    <a:gd name="connsiteX122" fmla="*/ 325774 w 1069904"/>
                    <a:gd name="connsiteY122" fmla="*/ 385828 h 804350"/>
                    <a:gd name="connsiteX123" fmla="*/ 234395 w 1069904"/>
                    <a:gd name="connsiteY123" fmla="*/ 385828 h 804350"/>
                    <a:gd name="connsiteX124" fmla="*/ 207316 w 1069904"/>
                    <a:gd name="connsiteY124" fmla="*/ 412235 h 804350"/>
                    <a:gd name="connsiteX125" fmla="*/ 159599 w 1069904"/>
                    <a:gd name="connsiteY125" fmla="*/ 364816 h 804350"/>
                    <a:gd name="connsiteX126" fmla="*/ 363344 w 1069904"/>
                    <a:gd name="connsiteY126" fmla="*/ 166117 h 804350"/>
                    <a:gd name="connsiteX127" fmla="*/ 442536 w 1069904"/>
                    <a:gd name="connsiteY127" fmla="*/ 166271 h 804350"/>
                    <a:gd name="connsiteX128" fmla="*/ 353311 w 1069904"/>
                    <a:gd name="connsiteY128" fmla="*/ 253287 h 804350"/>
                    <a:gd name="connsiteX129" fmla="*/ 330664 w 1069904"/>
                    <a:gd name="connsiteY129" fmla="*/ 306717 h 804350"/>
                    <a:gd name="connsiteX130" fmla="*/ 353311 w 1069904"/>
                    <a:gd name="connsiteY130" fmla="*/ 360147 h 804350"/>
                    <a:gd name="connsiteX131" fmla="*/ 461662 w 1069904"/>
                    <a:gd name="connsiteY131" fmla="*/ 360245 h 804350"/>
                    <a:gd name="connsiteX132" fmla="*/ 543552 w 1069904"/>
                    <a:gd name="connsiteY132" fmla="*/ 280600 h 804350"/>
                    <a:gd name="connsiteX133" fmla="*/ 803494 w 1069904"/>
                    <a:gd name="connsiteY133" fmla="*/ 534105 h 804350"/>
                    <a:gd name="connsiteX134" fmla="*/ 812511 w 1069904"/>
                    <a:gd name="connsiteY134" fmla="*/ 555231 h 804350"/>
                    <a:gd name="connsiteX135" fmla="*/ 803494 w 1069904"/>
                    <a:gd name="connsiteY135" fmla="*/ 576354 h 804350"/>
                    <a:gd name="connsiteX136" fmla="*/ 810965 w 1069904"/>
                    <a:gd name="connsiteY136" fmla="*/ 494522 h 804350"/>
                    <a:gd name="connsiteX137" fmla="*/ 555288 w 1069904"/>
                    <a:gd name="connsiteY137" fmla="*/ 245173 h 804350"/>
                    <a:gd name="connsiteX138" fmla="*/ 531877 w 1069904"/>
                    <a:gd name="connsiteY138" fmla="*/ 245158 h 804350"/>
                    <a:gd name="connsiteX139" fmla="*/ 438256 w 1069904"/>
                    <a:gd name="connsiteY139" fmla="*/ 336211 h 804350"/>
                    <a:gd name="connsiteX140" fmla="*/ 376742 w 1069904"/>
                    <a:gd name="connsiteY140" fmla="*/ 336128 h 804350"/>
                    <a:gd name="connsiteX141" fmla="*/ 364222 w 1069904"/>
                    <a:gd name="connsiteY141" fmla="*/ 306719 h 804350"/>
                    <a:gd name="connsiteX142" fmla="*/ 376742 w 1069904"/>
                    <a:gd name="connsiteY142" fmla="*/ 277311 h 804350"/>
                    <a:gd name="connsiteX143" fmla="*/ 497043 w 1069904"/>
                    <a:gd name="connsiteY143" fmla="*/ 160044 h 804350"/>
                    <a:gd name="connsiteX144" fmla="*/ 586212 w 1069904"/>
                    <a:gd name="connsiteY144" fmla="*/ 124685 h 804350"/>
                    <a:gd name="connsiteX145" fmla="*/ 672481 w 1069904"/>
                    <a:gd name="connsiteY145" fmla="*/ 124685 h 804350"/>
                    <a:gd name="connsiteX146" fmla="*/ 931334 w 1069904"/>
                    <a:gd name="connsiteY146" fmla="*/ 377129 h 804350"/>
                    <a:gd name="connsiteX147" fmla="*/ 810965 w 1069904"/>
                    <a:gd name="connsiteY147" fmla="*/ 494519 h 804350"/>
                    <a:gd name="connsiteX148" fmla="*/ 968105 w 1069904"/>
                    <a:gd name="connsiteY148" fmla="*/ 366125 h 804350"/>
                    <a:gd name="connsiteX149" fmla="*/ 694843 w 1069904"/>
                    <a:gd name="connsiteY149" fmla="*/ 99627 h 804350"/>
                    <a:gd name="connsiteX150" fmla="*/ 755754 w 1069904"/>
                    <a:gd name="connsiteY150" fmla="*/ 40225 h 804350"/>
                    <a:gd name="connsiteX151" fmla="*/ 1029013 w 1069904"/>
                    <a:gd name="connsiteY151" fmla="*/ 306722 h 804350"/>
                    <a:gd name="connsiteX152" fmla="*/ 968102 w 1069904"/>
                    <a:gd name="connsiteY152" fmla="*/ 366125 h 80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069904" h="804350">
                      <a:moveTo>
                        <a:pt x="1064564" y="294855"/>
                      </a:moveTo>
                      <a:cubicBezTo>
                        <a:pt x="1048964" y="274186"/>
                        <a:pt x="825177" y="61764"/>
                        <a:pt x="767467" y="4780"/>
                      </a:cubicBezTo>
                      <a:cubicBezTo>
                        <a:pt x="760993" y="-1614"/>
                        <a:pt x="750556" y="-1573"/>
                        <a:pt x="744041" y="4780"/>
                      </a:cubicBezTo>
                      <a:cubicBezTo>
                        <a:pt x="744041" y="4780"/>
                        <a:pt x="657116" y="89859"/>
                        <a:pt x="656367" y="91135"/>
                      </a:cubicBezTo>
                      <a:lnTo>
                        <a:pt x="586212" y="91135"/>
                      </a:lnTo>
                      <a:cubicBezTo>
                        <a:pt x="545426" y="91135"/>
                        <a:pt x="506955" y="105887"/>
                        <a:pt x="477110" y="132781"/>
                      </a:cubicBezTo>
                      <a:cubicBezTo>
                        <a:pt x="476217" y="133586"/>
                        <a:pt x="421715" y="132643"/>
                        <a:pt x="397671" y="132643"/>
                      </a:cubicBezTo>
                      <a:cubicBezTo>
                        <a:pt x="403043" y="129841"/>
                        <a:pt x="407288" y="122110"/>
                        <a:pt x="407288" y="116196"/>
                      </a:cubicBezTo>
                      <a:cubicBezTo>
                        <a:pt x="407288" y="111673"/>
                        <a:pt x="405462" y="107343"/>
                        <a:pt x="402226" y="104185"/>
                      </a:cubicBezTo>
                      <a:lnTo>
                        <a:pt x="317286" y="21348"/>
                      </a:lnTo>
                      <a:cubicBezTo>
                        <a:pt x="310772" y="14995"/>
                        <a:pt x="300378" y="14995"/>
                        <a:pt x="293860" y="21348"/>
                      </a:cubicBezTo>
                      <a:lnTo>
                        <a:pt x="5062" y="302992"/>
                      </a:lnTo>
                      <a:cubicBezTo>
                        <a:pt x="1824" y="306149"/>
                        <a:pt x="0" y="310480"/>
                        <a:pt x="0" y="315002"/>
                      </a:cubicBezTo>
                      <a:cubicBezTo>
                        <a:pt x="0" y="319525"/>
                        <a:pt x="1826" y="323855"/>
                        <a:pt x="5062" y="327013"/>
                      </a:cubicBezTo>
                      <a:lnTo>
                        <a:pt x="90002" y="409849"/>
                      </a:lnTo>
                      <a:cubicBezTo>
                        <a:pt x="93261" y="413027"/>
                        <a:pt x="97488" y="414616"/>
                        <a:pt x="101715" y="414616"/>
                      </a:cubicBezTo>
                      <a:cubicBezTo>
                        <a:pt x="105942" y="414616"/>
                        <a:pt x="110172" y="413027"/>
                        <a:pt x="113428" y="409849"/>
                      </a:cubicBezTo>
                      <a:lnTo>
                        <a:pt x="135580" y="388247"/>
                      </a:lnTo>
                      <a:lnTo>
                        <a:pt x="183298" y="435666"/>
                      </a:lnTo>
                      <a:lnTo>
                        <a:pt x="149462" y="468664"/>
                      </a:lnTo>
                      <a:cubicBezTo>
                        <a:pt x="137121" y="480700"/>
                        <a:pt x="130324" y="496734"/>
                        <a:pt x="130324" y="513812"/>
                      </a:cubicBezTo>
                      <a:cubicBezTo>
                        <a:pt x="130324" y="530889"/>
                        <a:pt x="137119" y="546923"/>
                        <a:pt x="149462" y="558956"/>
                      </a:cubicBezTo>
                      <a:lnTo>
                        <a:pt x="157957" y="567239"/>
                      </a:lnTo>
                      <a:cubicBezTo>
                        <a:pt x="171519" y="580465"/>
                        <a:pt x="188385" y="585164"/>
                        <a:pt x="206827" y="585724"/>
                      </a:cubicBezTo>
                      <a:cubicBezTo>
                        <a:pt x="206101" y="603594"/>
                        <a:pt x="213115" y="621030"/>
                        <a:pt x="225908" y="633507"/>
                      </a:cubicBezTo>
                      <a:cubicBezTo>
                        <a:pt x="225908" y="633507"/>
                        <a:pt x="234402" y="641790"/>
                        <a:pt x="234402" y="641793"/>
                      </a:cubicBezTo>
                      <a:cubicBezTo>
                        <a:pt x="247747" y="654807"/>
                        <a:pt x="264875" y="660091"/>
                        <a:pt x="283161" y="660207"/>
                      </a:cubicBezTo>
                      <a:cubicBezTo>
                        <a:pt x="283759" y="678511"/>
                        <a:pt x="288930" y="694968"/>
                        <a:pt x="302355" y="708061"/>
                      </a:cubicBezTo>
                      <a:cubicBezTo>
                        <a:pt x="302355" y="708061"/>
                        <a:pt x="310850" y="716344"/>
                        <a:pt x="310850" y="716344"/>
                      </a:cubicBezTo>
                      <a:cubicBezTo>
                        <a:pt x="324210" y="729373"/>
                        <a:pt x="341406" y="734695"/>
                        <a:pt x="359725" y="734756"/>
                      </a:cubicBezTo>
                      <a:cubicBezTo>
                        <a:pt x="358968" y="752651"/>
                        <a:pt x="365992" y="770119"/>
                        <a:pt x="378803" y="782614"/>
                      </a:cubicBezTo>
                      <a:cubicBezTo>
                        <a:pt x="391401" y="794897"/>
                        <a:pt x="407944" y="801041"/>
                        <a:pt x="424492" y="801041"/>
                      </a:cubicBezTo>
                      <a:cubicBezTo>
                        <a:pt x="441035" y="801041"/>
                        <a:pt x="457586" y="794897"/>
                        <a:pt x="470179" y="782614"/>
                      </a:cubicBezTo>
                      <a:lnTo>
                        <a:pt x="501626" y="751947"/>
                      </a:lnTo>
                      <a:lnTo>
                        <a:pt x="532031" y="782198"/>
                      </a:lnTo>
                      <a:cubicBezTo>
                        <a:pt x="546950" y="796963"/>
                        <a:pt x="566607" y="804350"/>
                        <a:pt x="586273" y="804350"/>
                      </a:cubicBezTo>
                      <a:cubicBezTo>
                        <a:pt x="605939" y="804350"/>
                        <a:pt x="625195" y="797109"/>
                        <a:pt x="640059" y="782614"/>
                      </a:cubicBezTo>
                      <a:lnTo>
                        <a:pt x="826928" y="600373"/>
                      </a:lnTo>
                      <a:cubicBezTo>
                        <a:pt x="839271" y="588335"/>
                        <a:pt x="846069" y="572304"/>
                        <a:pt x="846069" y="555228"/>
                      </a:cubicBezTo>
                      <a:cubicBezTo>
                        <a:pt x="846069" y="541936"/>
                        <a:pt x="841932" y="529285"/>
                        <a:pt x="834282" y="518647"/>
                      </a:cubicBezTo>
                      <a:lnTo>
                        <a:pt x="955365" y="400560"/>
                      </a:lnTo>
                      <a:cubicBezTo>
                        <a:pt x="955365" y="400560"/>
                        <a:pt x="956392" y="401561"/>
                        <a:pt x="956394" y="401564"/>
                      </a:cubicBezTo>
                      <a:cubicBezTo>
                        <a:pt x="974095" y="418823"/>
                        <a:pt x="1004525" y="377472"/>
                        <a:pt x="1015817" y="366460"/>
                      </a:cubicBezTo>
                      <a:cubicBezTo>
                        <a:pt x="1032131" y="350550"/>
                        <a:pt x="1048444" y="334640"/>
                        <a:pt x="1064760" y="318730"/>
                      </a:cubicBezTo>
                      <a:cubicBezTo>
                        <a:pt x="1072846" y="310843"/>
                        <a:pt x="1070324" y="302482"/>
                        <a:pt x="1064569" y="294852"/>
                      </a:cubicBezTo>
                      <a:close/>
                      <a:moveTo>
                        <a:pt x="101715" y="374407"/>
                      </a:moveTo>
                      <a:lnTo>
                        <a:pt x="40804" y="315005"/>
                      </a:lnTo>
                      <a:lnTo>
                        <a:pt x="305573" y="56790"/>
                      </a:lnTo>
                      <a:lnTo>
                        <a:pt x="366484" y="116193"/>
                      </a:lnTo>
                      <a:lnTo>
                        <a:pt x="101715" y="374407"/>
                      </a:lnTo>
                      <a:close/>
                      <a:moveTo>
                        <a:pt x="181381" y="543220"/>
                      </a:moveTo>
                      <a:lnTo>
                        <a:pt x="172886" y="534935"/>
                      </a:lnTo>
                      <a:cubicBezTo>
                        <a:pt x="167075" y="529270"/>
                        <a:pt x="163877" y="521766"/>
                        <a:pt x="163877" y="513812"/>
                      </a:cubicBezTo>
                      <a:cubicBezTo>
                        <a:pt x="163877" y="505857"/>
                        <a:pt x="167077" y="498353"/>
                        <a:pt x="172886" y="492686"/>
                      </a:cubicBezTo>
                      <a:lnTo>
                        <a:pt x="257823" y="409849"/>
                      </a:lnTo>
                      <a:cubicBezTo>
                        <a:pt x="270101" y="397876"/>
                        <a:pt x="290075" y="397879"/>
                        <a:pt x="302350" y="409849"/>
                      </a:cubicBezTo>
                      <a:lnTo>
                        <a:pt x="310845" y="418132"/>
                      </a:lnTo>
                      <a:cubicBezTo>
                        <a:pt x="316656" y="423800"/>
                        <a:pt x="319854" y="431301"/>
                        <a:pt x="319854" y="439258"/>
                      </a:cubicBezTo>
                      <a:cubicBezTo>
                        <a:pt x="319854" y="447216"/>
                        <a:pt x="316653" y="454717"/>
                        <a:pt x="310845" y="460381"/>
                      </a:cubicBezTo>
                      <a:lnTo>
                        <a:pt x="225905" y="543218"/>
                      </a:lnTo>
                      <a:cubicBezTo>
                        <a:pt x="213630" y="555188"/>
                        <a:pt x="193654" y="555191"/>
                        <a:pt x="181381" y="543218"/>
                      </a:cubicBezTo>
                      <a:close/>
                      <a:moveTo>
                        <a:pt x="257826" y="617774"/>
                      </a:moveTo>
                      <a:lnTo>
                        <a:pt x="249331" y="609491"/>
                      </a:lnTo>
                      <a:cubicBezTo>
                        <a:pt x="243520" y="603826"/>
                        <a:pt x="240322" y="596323"/>
                        <a:pt x="240322" y="588368"/>
                      </a:cubicBezTo>
                      <a:cubicBezTo>
                        <a:pt x="240322" y="580413"/>
                        <a:pt x="243523" y="572909"/>
                        <a:pt x="249331" y="567242"/>
                      </a:cubicBezTo>
                      <a:lnTo>
                        <a:pt x="334271" y="484405"/>
                      </a:lnTo>
                      <a:cubicBezTo>
                        <a:pt x="346546" y="472432"/>
                        <a:pt x="366522" y="472435"/>
                        <a:pt x="378798" y="484405"/>
                      </a:cubicBezTo>
                      <a:lnTo>
                        <a:pt x="387292" y="492688"/>
                      </a:lnTo>
                      <a:cubicBezTo>
                        <a:pt x="393103" y="498356"/>
                        <a:pt x="396302" y="505857"/>
                        <a:pt x="396302" y="513814"/>
                      </a:cubicBezTo>
                      <a:cubicBezTo>
                        <a:pt x="396302" y="521772"/>
                        <a:pt x="393101" y="529273"/>
                        <a:pt x="387292" y="534937"/>
                      </a:cubicBezTo>
                      <a:lnTo>
                        <a:pt x="302353" y="617774"/>
                      </a:lnTo>
                      <a:cubicBezTo>
                        <a:pt x="290077" y="629744"/>
                        <a:pt x="270101" y="629747"/>
                        <a:pt x="257826" y="617774"/>
                      </a:cubicBezTo>
                      <a:close/>
                      <a:moveTo>
                        <a:pt x="334273" y="692327"/>
                      </a:moveTo>
                      <a:lnTo>
                        <a:pt x="325779" y="684042"/>
                      </a:lnTo>
                      <a:cubicBezTo>
                        <a:pt x="319968" y="678377"/>
                        <a:pt x="316769" y="670873"/>
                        <a:pt x="316769" y="662918"/>
                      </a:cubicBezTo>
                      <a:cubicBezTo>
                        <a:pt x="316769" y="654963"/>
                        <a:pt x="319970" y="647460"/>
                        <a:pt x="325779" y="641793"/>
                      </a:cubicBezTo>
                      <a:lnTo>
                        <a:pt x="410718" y="558956"/>
                      </a:lnTo>
                      <a:cubicBezTo>
                        <a:pt x="422994" y="546986"/>
                        <a:pt x="442965" y="546983"/>
                        <a:pt x="455243" y="558956"/>
                      </a:cubicBezTo>
                      <a:lnTo>
                        <a:pt x="463737" y="567242"/>
                      </a:lnTo>
                      <a:cubicBezTo>
                        <a:pt x="469549" y="572909"/>
                        <a:pt x="472747" y="580410"/>
                        <a:pt x="472747" y="588368"/>
                      </a:cubicBezTo>
                      <a:cubicBezTo>
                        <a:pt x="472747" y="596325"/>
                        <a:pt x="469546" y="603826"/>
                        <a:pt x="463737" y="609491"/>
                      </a:cubicBezTo>
                      <a:lnTo>
                        <a:pt x="378800" y="692327"/>
                      </a:lnTo>
                      <a:cubicBezTo>
                        <a:pt x="366522" y="704300"/>
                        <a:pt x="346549" y="704298"/>
                        <a:pt x="334273" y="692327"/>
                      </a:cubicBezTo>
                      <a:close/>
                      <a:moveTo>
                        <a:pt x="446750" y="758598"/>
                      </a:moveTo>
                      <a:cubicBezTo>
                        <a:pt x="434475" y="770571"/>
                        <a:pt x="414499" y="770568"/>
                        <a:pt x="402226" y="758598"/>
                      </a:cubicBezTo>
                      <a:cubicBezTo>
                        <a:pt x="396415" y="752933"/>
                        <a:pt x="393214" y="745429"/>
                        <a:pt x="393214" y="737474"/>
                      </a:cubicBezTo>
                      <a:cubicBezTo>
                        <a:pt x="393214" y="729519"/>
                        <a:pt x="396415" y="722016"/>
                        <a:pt x="402226" y="716349"/>
                      </a:cubicBezTo>
                      <a:lnTo>
                        <a:pt x="444697" y="674929"/>
                      </a:lnTo>
                      <a:cubicBezTo>
                        <a:pt x="450836" y="668941"/>
                        <a:pt x="458895" y="665950"/>
                        <a:pt x="466961" y="665950"/>
                      </a:cubicBezTo>
                      <a:cubicBezTo>
                        <a:pt x="475027" y="665950"/>
                        <a:pt x="483085" y="668944"/>
                        <a:pt x="489222" y="674929"/>
                      </a:cubicBezTo>
                      <a:cubicBezTo>
                        <a:pt x="495033" y="680596"/>
                        <a:pt x="498233" y="688097"/>
                        <a:pt x="498233" y="696055"/>
                      </a:cubicBezTo>
                      <a:cubicBezTo>
                        <a:pt x="498233" y="704013"/>
                        <a:pt x="494627" y="711408"/>
                        <a:pt x="489209" y="717163"/>
                      </a:cubicBezTo>
                      <a:cubicBezTo>
                        <a:pt x="475688" y="731527"/>
                        <a:pt x="460966" y="744738"/>
                        <a:pt x="446846" y="758507"/>
                      </a:cubicBezTo>
                      <a:cubicBezTo>
                        <a:pt x="446816" y="758537"/>
                        <a:pt x="446783" y="758568"/>
                        <a:pt x="446753" y="758598"/>
                      </a:cubicBezTo>
                      <a:close/>
                      <a:moveTo>
                        <a:pt x="803499" y="576357"/>
                      </a:moveTo>
                      <a:lnTo>
                        <a:pt x="763878" y="614999"/>
                      </a:lnTo>
                      <a:lnTo>
                        <a:pt x="639665" y="501433"/>
                      </a:lnTo>
                      <a:cubicBezTo>
                        <a:pt x="632825" y="495180"/>
                        <a:pt x="622214" y="495659"/>
                        <a:pt x="615964" y="502494"/>
                      </a:cubicBezTo>
                      <a:cubicBezTo>
                        <a:pt x="609712" y="509332"/>
                        <a:pt x="610188" y="519943"/>
                        <a:pt x="617026" y="526195"/>
                      </a:cubicBezTo>
                      <a:lnTo>
                        <a:pt x="739819" y="638463"/>
                      </a:lnTo>
                      <a:lnTo>
                        <a:pt x="679312" y="697473"/>
                      </a:lnTo>
                      <a:lnTo>
                        <a:pt x="572108" y="592923"/>
                      </a:lnTo>
                      <a:cubicBezTo>
                        <a:pt x="565473" y="586453"/>
                        <a:pt x="554852" y="586589"/>
                        <a:pt x="548385" y="593220"/>
                      </a:cubicBezTo>
                      <a:cubicBezTo>
                        <a:pt x="541918" y="599854"/>
                        <a:pt x="542049" y="610475"/>
                        <a:pt x="548682" y="616944"/>
                      </a:cubicBezTo>
                      <a:lnTo>
                        <a:pt x="655283" y="720906"/>
                      </a:lnTo>
                      <a:lnTo>
                        <a:pt x="616635" y="758598"/>
                      </a:lnTo>
                      <a:cubicBezTo>
                        <a:pt x="599764" y="775053"/>
                        <a:pt x="572398" y="774942"/>
                        <a:pt x="555664" y="758383"/>
                      </a:cubicBezTo>
                      <a:lnTo>
                        <a:pt x="523803" y="726687"/>
                      </a:lnTo>
                      <a:cubicBezTo>
                        <a:pt x="529009" y="717410"/>
                        <a:pt x="531784" y="706948"/>
                        <a:pt x="531784" y="696055"/>
                      </a:cubicBezTo>
                      <a:cubicBezTo>
                        <a:pt x="531784" y="678977"/>
                        <a:pt x="524989" y="662944"/>
                        <a:pt x="512648" y="650910"/>
                      </a:cubicBezTo>
                      <a:cubicBezTo>
                        <a:pt x="504814" y="643271"/>
                        <a:pt x="495454" y="638012"/>
                        <a:pt x="485517" y="635121"/>
                      </a:cubicBezTo>
                      <a:lnTo>
                        <a:pt x="487166" y="633512"/>
                      </a:lnTo>
                      <a:cubicBezTo>
                        <a:pt x="499507" y="621476"/>
                        <a:pt x="506304" y="605445"/>
                        <a:pt x="506304" y="588368"/>
                      </a:cubicBezTo>
                      <a:cubicBezTo>
                        <a:pt x="506304" y="571290"/>
                        <a:pt x="499510" y="555256"/>
                        <a:pt x="487166" y="543223"/>
                      </a:cubicBezTo>
                      <a:lnTo>
                        <a:pt x="478671" y="534937"/>
                      </a:lnTo>
                      <a:cubicBezTo>
                        <a:pt x="465263" y="521862"/>
                        <a:pt x="447381" y="515746"/>
                        <a:pt x="429786" y="516588"/>
                      </a:cubicBezTo>
                      <a:cubicBezTo>
                        <a:pt x="429827" y="515665"/>
                        <a:pt x="429854" y="514742"/>
                        <a:pt x="429854" y="513812"/>
                      </a:cubicBezTo>
                      <a:cubicBezTo>
                        <a:pt x="429854" y="496734"/>
                        <a:pt x="423060" y="480700"/>
                        <a:pt x="410718" y="468667"/>
                      </a:cubicBezTo>
                      <a:lnTo>
                        <a:pt x="402224" y="460381"/>
                      </a:lnTo>
                      <a:cubicBezTo>
                        <a:pt x="388816" y="447306"/>
                        <a:pt x="370931" y="441193"/>
                        <a:pt x="353336" y="442035"/>
                      </a:cubicBezTo>
                      <a:cubicBezTo>
                        <a:pt x="353376" y="441112"/>
                        <a:pt x="353404" y="440189"/>
                        <a:pt x="353404" y="439258"/>
                      </a:cubicBezTo>
                      <a:cubicBezTo>
                        <a:pt x="353404" y="422180"/>
                        <a:pt x="346609" y="406147"/>
                        <a:pt x="334268" y="394113"/>
                      </a:cubicBezTo>
                      <a:lnTo>
                        <a:pt x="325774" y="385828"/>
                      </a:lnTo>
                      <a:cubicBezTo>
                        <a:pt x="300582" y="361262"/>
                        <a:pt x="259591" y="361257"/>
                        <a:pt x="234395" y="385828"/>
                      </a:cubicBezTo>
                      <a:lnTo>
                        <a:pt x="207316" y="412235"/>
                      </a:lnTo>
                      <a:lnTo>
                        <a:pt x="159599" y="364816"/>
                      </a:lnTo>
                      <a:lnTo>
                        <a:pt x="363344" y="166117"/>
                      </a:lnTo>
                      <a:lnTo>
                        <a:pt x="442536" y="166271"/>
                      </a:lnTo>
                      <a:lnTo>
                        <a:pt x="353311" y="253287"/>
                      </a:lnTo>
                      <a:cubicBezTo>
                        <a:pt x="338707" y="267530"/>
                        <a:pt x="330664" y="286504"/>
                        <a:pt x="330664" y="306717"/>
                      </a:cubicBezTo>
                      <a:cubicBezTo>
                        <a:pt x="330664" y="326930"/>
                        <a:pt x="338705" y="345904"/>
                        <a:pt x="353311" y="360147"/>
                      </a:cubicBezTo>
                      <a:cubicBezTo>
                        <a:pt x="383211" y="389306"/>
                        <a:pt x="431824" y="389344"/>
                        <a:pt x="461662" y="360245"/>
                      </a:cubicBezTo>
                      <a:lnTo>
                        <a:pt x="543552" y="280600"/>
                      </a:lnTo>
                      <a:lnTo>
                        <a:pt x="803494" y="534105"/>
                      </a:lnTo>
                      <a:cubicBezTo>
                        <a:pt x="809308" y="539775"/>
                        <a:pt x="812511" y="547279"/>
                        <a:pt x="812511" y="555231"/>
                      </a:cubicBezTo>
                      <a:cubicBezTo>
                        <a:pt x="812511" y="563183"/>
                        <a:pt x="809308" y="570684"/>
                        <a:pt x="803494" y="576354"/>
                      </a:cubicBezTo>
                      <a:close/>
                      <a:moveTo>
                        <a:pt x="810965" y="494522"/>
                      </a:moveTo>
                      <a:lnTo>
                        <a:pt x="555288" y="245173"/>
                      </a:lnTo>
                      <a:cubicBezTo>
                        <a:pt x="548781" y="238824"/>
                        <a:pt x="538397" y="238817"/>
                        <a:pt x="531877" y="245158"/>
                      </a:cubicBezTo>
                      <a:lnTo>
                        <a:pt x="438256" y="336211"/>
                      </a:lnTo>
                      <a:cubicBezTo>
                        <a:pt x="421319" y="352729"/>
                        <a:pt x="393726" y="352689"/>
                        <a:pt x="376742" y="336128"/>
                      </a:cubicBezTo>
                      <a:cubicBezTo>
                        <a:pt x="368669" y="328254"/>
                        <a:pt x="364222" y="317812"/>
                        <a:pt x="364222" y="306719"/>
                      </a:cubicBezTo>
                      <a:cubicBezTo>
                        <a:pt x="364222" y="295627"/>
                        <a:pt x="368669" y="285185"/>
                        <a:pt x="376742" y="277311"/>
                      </a:cubicBezTo>
                      <a:cubicBezTo>
                        <a:pt x="376742" y="277311"/>
                        <a:pt x="496127" y="161186"/>
                        <a:pt x="497043" y="160044"/>
                      </a:cubicBezTo>
                      <a:cubicBezTo>
                        <a:pt x="521029" y="137246"/>
                        <a:pt x="552614" y="124685"/>
                        <a:pt x="586212" y="124685"/>
                      </a:cubicBezTo>
                      <a:lnTo>
                        <a:pt x="672481" y="124685"/>
                      </a:lnTo>
                      <a:lnTo>
                        <a:pt x="931334" y="377129"/>
                      </a:lnTo>
                      <a:lnTo>
                        <a:pt x="810965" y="494519"/>
                      </a:lnTo>
                      <a:close/>
                      <a:moveTo>
                        <a:pt x="968105" y="366125"/>
                      </a:moveTo>
                      <a:lnTo>
                        <a:pt x="694843" y="99627"/>
                      </a:lnTo>
                      <a:lnTo>
                        <a:pt x="755754" y="40225"/>
                      </a:lnTo>
                      <a:lnTo>
                        <a:pt x="1029013" y="306722"/>
                      </a:lnTo>
                      <a:lnTo>
                        <a:pt x="968102" y="366125"/>
                      </a:lnTo>
                      <a:close/>
                    </a:path>
                  </a:pathLst>
                </a:custGeom>
                <a:solidFill>
                  <a:schemeClr val="bg1">
                    <a:lumMod val="75000"/>
                  </a:schemeClr>
                </a:solidFill>
                <a:ln w="0" cap="flat">
                  <a:noFill/>
                  <a:prstDash val="solid"/>
                  <a:miter/>
                </a:ln>
              </p:spPr>
              <p:txBody>
                <a:bodyPr rtlCol="0" anchor="ctr"/>
                <a:lstStyle/>
                <a:p>
                  <a:endParaRPr lang="ko-KR" altLang="en-US" dirty="0"/>
                </a:p>
              </p:txBody>
            </p:sp>
          </p:grpSp>
          <p:sp>
            <p:nvSpPr>
              <p:cNvPr id="132" name="타원 131">
                <a:extLst>
                  <a:ext uri="{FF2B5EF4-FFF2-40B4-BE49-F238E27FC236}">
                    <a16:creationId xmlns:a16="http://schemas.microsoft.com/office/drawing/2014/main" id="{ACCD601C-5560-EF19-29A9-8F7CB41DA771}"/>
                  </a:ext>
                </a:extLst>
              </p:cNvPr>
              <p:cNvSpPr/>
              <p:nvPr/>
            </p:nvSpPr>
            <p:spPr>
              <a:xfrm>
                <a:off x="6078418" y="2082659"/>
                <a:ext cx="538580" cy="538580"/>
              </a:xfrm>
              <a:prstGeom prst="ellipse">
                <a:avLst/>
              </a:prstGeom>
              <a:solidFill>
                <a:schemeClr val="bg1"/>
              </a:solidFill>
              <a:ln w="28575">
                <a:solidFill>
                  <a:srgbClr val="00B8F5"/>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a:solidFill>
                    <a:schemeClr val="bg1"/>
                  </a:solidFill>
                </a:endParaRPr>
              </a:p>
            </p:txBody>
          </p:sp>
          <p:sp>
            <p:nvSpPr>
              <p:cNvPr id="133" name="타원 132">
                <a:extLst>
                  <a:ext uri="{FF2B5EF4-FFF2-40B4-BE49-F238E27FC236}">
                    <a16:creationId xmlns:a16="http://schemas.microsoft.com/office/drawing/2014/main" id="{7E5F9170-CF45-9243-8DDB-E9CAE25E9398}"/>
                  </a:ext>
                </a:extLst>
              </p:cNvPr>
              <p:cNvSpPr/>
              <p:nvPr/>
            </p:nvSpPr>
            <p:spPr>
              <a:xfrm>
                <a:off x="7017790" y="2082659"/>
                <a:ext cx="538580" cy="538580"/>
              </a:xfrm>
              <a:prstGeom prst="ellipse">
                <a:avLst/>
              </a:prstGeom>
              <a:solidFill>
                <a:schemeClr val="bg1"/>
              </a:solidFill>
              <a:ln w="28575">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a:solidFill>
                    <a:schemeClr val="bg1"/>
                  </a:solidFill>
                </a:endParaRPr>
              </a:p>
            </p:txBody>
          </p:sp>
          <p:sp>
            <p:nvSpPr>
              <p:cNvPr id="135" name="타원 134">
                <a:extLst>
                  <a:ext uri="{FF2B5EF4-FFF2-40B4-BE49-F238E27FC236}">
                    <a16:creationId xmlns:a16="http://schemas.microsoft.com/office/drawing/2014/main" id="{5B6D2049-FCEB-B2B3-4185-B5E3F8AD91FE}"/>
                  </a:ext>
                </a:extLst>
              </p:cNvPr>
              <p:cNvSpPr/>
              <p:nvPr/>
            </p:nvSpPr>
            <p:spPr>
              <a:xfrm>
                <a:off x="6078418" y="2849041"/>
                <a:ext cx="538580" cy="538580"/>
              </a:xfrm>
              <a:prstGeom prst="ellipse">
                <a:avLst/>
              </a:prstGeom>
              <a:solidFill>
                <a:schemeClr val="bg1"/>
              </a:solidFill>
              <a:ln w="28575">
                <a:solidFill>
                  <a:srgbClr val="7213E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a:solidFill>
                    <a:schemeClr val="bg1"/>
                  </a:solidFill>
                </a:endParaRPr>
              </a:p>
            </p:txBody>
          </p:sp>
          <p:sp>
            <p:nvSpPr>
              <p:cNvPr id="136" name="타원 135">
                <a:extLst>
                  <a:ext uri="{FF2B5EF4-FFF2-40B4-BE49-F238E27FC236}">
                    <a16:creationId xmlns:a16="http://schemas.microsoft.com/office/drawing/2014/main" id="{12B96F1C-80B3-E381-A236-4F135956A3F7}"/>
                  </a:ext>
                </a:extLst>
              </p:cNvPr>
              <p:cNvSpPr/>
              <p:nvPr/>
            </p:nvSpPr>
            <p:spPr>
              <a:xfrm>
                <a:off x="7017790" y="2849041"/>
                <a:ext cx="538580" cy="538580"/>
              </a:xfrm>
              <a:prstGeom prst="ellipse">
                <a:avLst/>
              </a:prstGeom>
              <a:solidFill>
                <a:schemeClr val="bg1"/>
              </a:solidFill>
              <a:ln w="28575">
                <a:solidFill>
                  <a:srgbClr val="00C0AE"/>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a:solidFill>
                    <a:schemeClr val="bg1"/>
                  </a:solidFill>
                </a:endParaRPr>
              </a:p>
            </p:txBody>
          </p:sp>
        </p:grpSp>
        <p:grpSp>
          <p:nvGrpSpPr>
            <p:cNvPr id="224" name="그룹 223">
              <a:extLst>
                <a:ext uri="{FF2B5EF4-FFF2-40B4-BE49-F238E27FC236}">
                  <a16:creationId xmlns:a16="http://schemas.microsoft.com/office/drawing/2014/main" id="{A23B4717-4C92-2157-D1D1-2E5B91960BA4}"/>
                </a:ext>
              </a:extLst>
            </p:cNvPr>
            <p:cNvGrpSpPr/>
            <p:nvPr/>
          </p:nvGrpSpPr>
          <p:grpSpPr>
            <a:xfrm>
              <a:off x="6117546" y="2174840"/>
              <a:ext cx="339760" cy="339760"/>
              <a:chOff x="4474369" y="2383631"/>
              <a:chExt cx="609600" cy="609600"/>
            </a:xfrm>
            <a:solidFill>
              <a:srgbClr val="00B8F5"/>
            </a:solidFill>
          </p:grpSpPr>
          <p:grpSp>
            <p:nvGrpSpPr>
              <p:cNvPr id="192" name="그래픽 189">
                <a:extLst>
                  <a:ext uri="{FF2B5EF4-FFF2-40B4-BE49-F238E27FC236}">
                    <a16:creationId xmlns:a16="http://schemas.microsoft.com/office/drawing/2014/main" id="{67C1E0BE-BFEC-6041-0571-4608DE24ACD1}"/>
                  </a:ext>
                </a:extLst>
              </p:cNvPr>
              <p:cNvGrpSpPr/>
              <p:nvPr/>
            </p:nvGrpSpPr>
            <p:grpSpPr>
              <a:xfrm>
                <a:off x="4474369" y="2383631"/>
                <a:ext cx="609600" cy="609600"/>
                <a:chOff x="4474369" y="2383631"/>
                <a:chExt cx="609600" cy="609600"/>
              </a:xfrm>
              <a:grpFill/>
            </p:grpSpPr>
            <p:sp>
              <p:nvSpPr>
                <p:cNvPr id="193" name="자유형: 도형 192">
                  <a:extLst>
                    <a:ext uri="{FF2B5EF4-FFF2-40B4-BE49-F238E27FC236}">
                      <a16:creationId xmlns:a16="http://schemas.microsoft.com/office/drawing/2014/main" id="{594C8744-346F-AC40-DB15-FA1BF8369604}"/>
                    </a:ext>
                  </a:extLst>
                </p:cNvPr>
                <p:cNvSpPr/>
                <p:nvPr/>
              </p:nvSpPr>
              <p:spPr>
                <a:xfrm>
                  <a:off x="4769644" y="2457640"/>
                  <a:ext cx="19050" cy="103251"/>
                </a:xfrm>
                <a:custGeom>
                  <a:avLst/>
                  <a:gdLst>
                    <a:gd name="connsiteX0" fmla="*/ 9525 w 19050"/>
                    <a:gd name="connsiteY0" fmla="*/ 103251 h 103251"/>
                    <a:gd name="connsiteX1" fmla="*/ 0 w 19050"/>
                    <a:gd name="connsiteY1" fmla="*/ 93726 h 103251"/>
                    <a:gd name="connsiteX2" fmla="*/ 0 w 19050"/>
                    <a:gd name="connsiteY2" fmla="*/ 9525 h 103251"/>
                    <a:gd name="connsiteX3" fmla="*/ 9525 w 19050"/>
                    <a:gd name="connsiteY3" fmla="*/ 0 h 103251"/>
                    <a:gd name="connsiteX4" fmla="*/ 19050 w 19050"/>
                    <a:gd name="connsiteY4" fmla="*/ 9525 h 103251"/>
                    <a:gd name="connsiteX5" fmla="*/ 19050 w 19050"/>
                    <a:gd name="connsiteY5" fmla="*/ 93726 h 103251"/>
                    <a:gd name="connsiteX6" fmla="*/ 9525 w 19050"/>
                    <a:gd name="connsiteY6" fmla="*/ 103251 h 10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103251">
                      <a:moveTo>
                        <a:pt x="9525" y="103251"/>
                      </a:moveTo>
                      <a:cubicBezTo>
                        <a:pt x="4286" y="103251"/>
                        <a:pt x="0" y="98965"/>
                        <a:pt x="0" y="93726"/>
                      </a:cubicBezTo>
                      <a:lnTo>
                        <a:pt x="0" y="9525"/>
                      </a:lnTo>
                      <a:cubicBezTo>
                        <a:pt x="0" y="4286"/>
                        <a:pt x="4286" y="0"/>
                        <a:pt x="9525" y="0"/>
                      </a:cubicBezTo>
                      <a:cubicBezTo>
                        <a:pt x="14764" y="0"/>
                        <a:pt x="19050" y="4286"/>
                        <a:pt x="19050" y="9525"/>
                      </a:cubicBezTo>
                      <a:lnTo>
                        <a:pt x="19050" y="93726"/>
                      </a:lnTo>
                      <a:cubicBezTo>
                        <a:pt x="19050" y="98965"/>
                        <a:pt x="14764" y="103251"/>
                        <a:pt x="9525" y="103251"/>
                      </a:cubicBezTo>
                      <a:close/>
                    </a:path>
                  </a:pathLst>
                </a:custGeom>
                <a:grpFill/>
                <a:ln w="0" cap="flat">
                  <a:noFill/>
                  <a:prstDash val="solid"/>
                  <a:miter/>
                </a:ln>
              </p:spPr>
              <p:txBody>
                <a:bodyPr rtlCol="0" anchor="ctr"/>
                <a:lstStyle/>
                <a:p>
                  <a:endParaRPr lang="ko-KR" altLang="en-US" dirty="0"/>
                </a:p>
              </p:txBody>
            </p:sp>
            <p:sp>
              <p:nvSpPr>
                <p:cNvPr id="194" name="자유형: 도형 193">
                  <a:extLst>
                    <a:ext uri="{FF2B5EF4-FFF2-40B4-BE49-F238E27FC236}">
                      <a16:creationId xmlns:a16="http://schemas.microsoft.com/office/drawing/2014/main" id="{B2E77B57-3AFF-31A6-414F-FF33227CF7C3}"/>
                    </a:ext>
                  </a:extLst>
                </p:cNvPr>
                <p:cNvSpPr/>
                <p:nvPr/>
              </p:nvSpPr>
              <p:spPr>
                <a:xfrm>
                  <a:off x="4857274" y="2433827"/>
                  <a:ext cx="57150" cy="127063"/>
                </a:xfrm>
                <a:custGeom>
                  <a:avLst/>
                  <a:gdLst>
                    <a:gd name="connsiteX0" fmla="*/ 9525 w 57150"/>
                    <a:gd name="connsiteY0" fmla="*/ 127064 h 127063"/>
                    <a:gd name="connsiteX1" fmla="*/ 0 w 57150"/>
                    <a:gd name="connsiteY1" fmla="*/ 117539 h 127063"/>
                    <a:gd name="connsiteX2" fmla="*/ 0 w 57150"/>
                    <a:gd name="connsiteY2" fmla="*/ 77724 h 127063"/>
                    <a:gd name="connsiteX3" fmla="*/ 3524 w 57150"/>
                    <a:gd name="connsiteY3" fmla="*/ 70295 h 127063"/>
                    <a:gd name="connsiteX4" fmla="*/ 38100 w 57150"/>
                    <a:gd name="connsiteY4" fmla="*/ 42196 h 127063"/>
                    <a:gd name="connsiteX5" fmla="*/ 38100 w 57150"/>
                    <a:gd name="connsiteY5" fmla="*/ 9525 h 127063"/>
                    <a:gd name="connsiteX6" fmla="*/ 47625 w 57150"/>
                    <a:gd name="connsiteY6" fmla="*/ 0 h 127063"/>
                    <a:gd name="connsiteX7" fmla="*/ 57150 w 57150"/>
                    <a:gd name="connsiteY7" fmla="*/ 9525 h 127063"/>
                    <a:gd name="connsiteX8" fmla="*/ 57150 w 57150"/>
                    <a:gd name="connsiteY8" fmla="*/ 46768 h 127063"/>
                    <a:gd name="connsiteX9" fmla="*/ 53626 w 57150"/>
                    <a:gd name="connsiteY9" fmla="*/ 54197 h 127063"/>
                    <a:gd name="connsiteX10" fmla="*/ 19050 w 57150"/>
                    <a:gd name="connsiteY10" fmla="*/ 82296 h 127063"/>
                    <a:gd name="connsiteX11" fmla="*/ 19050 w 57150"/>
                    <a:gd name="connsiteY11" fmla="*/ 117539 h 127063"/>
                    <a:gd name="connsiteX12" fmla="*/ 9525 w 57150"/>
                    <a:gd name="connsiteY12" fmla="*/ 127064 h 12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50" h="127063">
                      <a:moveTo>
                        <a:pt x="9525" y="127064"/>
                      </a:moveTo>
                      <a:cubicBezTo>
                        <a:pt x="4286" y="127064"/>
                        <a:pt x="0" y="122777"/>
                        <a:pt x="0" y="117539"/>
                      </a:cubicBezTo>
                      <a:lnTo>
                        <a:pt x="0" y="77724"/>
                      </a:lnTo>
                      <a:cubicBezTo>
                        <a:pt x="0" y="74867"/>
                        <a:pt x="1333" y="72104"/>
                        <a:pt x="3524" y="70295"/>
                      </a:cubicBezTo>
                      <a:lnTo>
                        <a:pt x="38100" y="42196"/>
                      </a:lnTo>
                      <a:lnTo>
                        <a:pt x="38100" y="9525"/>
                      </a:lnTo>
                      <a:cubicBezTo>
                        <a:pt x="38100" y="4286"/>
                        <a:pt x="42386" y="0"/>
                        <a:pt x="47625" y="0"/>
                      </a:cubicBezTo>
                      <a:cubicBezTo>
                        <a:pt x="52864" y="0"/>
                        <a:pt x="57150" y="4286"/>
                        <a:pt x="57150" y="9525"/>
                      </a:cubicBezTo>
                      <a:lnTo>
                        <a:pt x="57150" y="46768"/>
                      </a:lnTo>
                      <a:cubicBezTo>
                        <a:pt x="57150" y="49625"/>
                        <a:pt x="55817" y="52388"/>
                        <a:pt x="53626" y="54197"/>
                      </a:cubicBezTo>
                      <a:lnTo>
                        <a:pt x="19050" y="82296"/>
                      </a:lnTo>
                      <a:lnTo>
                        <a:pt x="19050" y="117539"/>
                      </a:lnTo>
                      <a:cubicBezTo>
                        <a:pt x="19050" y="122777"/>
                        <a:pt x="14764" y="127064"/>
                        <a:pt x="9525" y="127064"/>
                      </a:cubicBezTo>
                      <a:close/>
                    </a:path>
                  </a:pathLst>
                </a:custGeom>
                <a:grpFill/>
                <a:ln w="0" cap="flat">
                  <a:noFill/>
                  <a:prstDash val="solid"/>
                  <a:miter/>
                </a:ln>
              </p:spPr>
              <p:txBody>
                <a:bodyPr rtlCol="0" anchor="ctr"/>
                <a:lstStyle/>
                <a:p>
                  <a:endParaRPr lang="ko-KR" altLang="en-US" dirty="0"/>
                </a:p>
              </p:txBody>
            </p:sp>
            <p:sp>
              <p:nvSpPr>
                <p:cNvPr id="195" name="자유형: 도형 194">
                  <a:extLst>
                    <a:ext uri="{FF2B5EF4-FFF2-40B4-BE49-F238E27FC236}">
                      <a16:creationId xmlns:a16="http://schemas.microsoft.com/office/drawing/2014/main" id="{90FA0A80-894A-154C-C03F-EF8C871BC9FE}"/>
                    </a:ext>
                  </a:extLst>
                </p:cNvPr>
                <p:cNvSpPr/>
                <p:nvPr/>
              </p:nvSpPr>
              <p:spPr>
                <a:xfrm>
                  <a:off x="4644009" y="2432970"/>
                  <a:ext cx="57150" cy="127920"/>
                </a:xfrm>
                <a:custGeom>
                  <a:avLst/>
                  <a:gdLst>
                    <a:gd name="connsiteX0" fmla="*/ 47625 w 57150"/>
                    <a:gd name="connsiteY0" fmla="*/ 127921 h 127920"/>
                    <a:gd name="connsiteX1" fmla="*/ 38100 w 57150"/>
                    <a:gd name="connsiteY1" fmla="*/ 118396 h 127920"/>
                    <a:gd name="connsiteX2" fmla="*/ 38100 w 57150"/>
                    <a:gd name="connsiteY2" fmla="*/ 83153 h 127920"/>
                    <a:gd name="connsiteX3" fmla="*/ 3524 w 57150"/>
                    <a:gd name="connsiteY3" fmla="*/ 55055 h 127920"/>
                    <a:gd name="connsiteX4" fmla="*/ 0 w 57150"/>
                    <a:gd name="connsiteY4" fmla="*/ 47625 h 127920"/>
                    <a:gd name="connsiteX5" fmla="*/ 0 w 57150"/>
                    <a:gd name="connsiteY5" fmla="*/ 9525 h 127920"/>
                    <a:gd name="connsiteX6" fmla="*/ 9525 w 57150"/>
                    <a:gd name="connsiteY6" fmla="*/ 0 h 127920"/>
                    <a:gd name="connsiteX7" fmla="*/ 19050 w 57150"/>
                    <a:gd name="connsiteY7" fmla="*/ 9525 h 127920"/>
                    <a:gd name="connsiteX8" fmla="*/ 19050 w 57150"/>
                    <a:gd name="connsiteY8" fmla="*/ 43053 h 127920"/>
                    <a:gd name="connsiteX9" fmla="*/ 53626 w 57150"/>
                    <a:gd name="connsiteY9" fmla="*/ 71152 h 127920"/>
                    <a:gd name="connsiteX10" fmla="*/ 57150 w 57150"/>
                    <a:gd name="connsiteY10" fmla="*/ 78581 h 127920"/>
                    <a:gd name="connsiteX11" fmla="*/ 57150 w 57150"/>
                    <a:gd name="connsiteY11" fmla="*/ 118396 h 127920"/>
                    <a:gd name="connsiteX12" fmla="*/ 47625 w 57150"/>
                    <a:gd name="connsiteY12" fmla="*/ 127921 h 127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50" h="127920">
                      <a:moveTo>
                        <a:pt x="47625" y="127921"/>
                      </a:moveTo>
                      <a:cubicBezTo>
                        <a:pt x="42386" y="127921"/>
                        <a:pt x="38100" y="123635"/>
                        <a:pt x="38100" y="118396"/>
                      </a:cubicBezTo>
                      <a:lnTo>
                        <a:pt x="38100" y="83153"/>
                      </a:lnTo>
                      <a:lnTo>
                        <a:pt x="3524" y="55055"/>
                      </a:lnTo>
                      <a:cubicBezTo>
                        <a:pt x="1334" y="53245"/>
                        <a:pt x="0" y="50482"/>
                        <a:pt x="0" y="47625"/>
                      </a:cubicBezTo>
                      <a:lnTo>
                        <a:pt x="0" y="9525"/>
                      </a:lnTo>
                      <a:cubicBezTo>
                        <a:pt x="0" y="4286"/>
                        <a:pt x="4286" y="0"/>
                        <a:pt x="9525" y="0"/>
                      </a:cubicBezTo>
                      <a:cubicBezTo>
                        <a:pt x="14764" y="0"/>
                        <a:pt x="19050" y="4286"/>
                        <a:pt x="19050" y="9525"/>
                      </a:cubicBezTo>
                      <a:lnTo>
                        <a:pt x="19050" y="43053"/>
                      </a:lnTo>
                      <a:lnTo>
                        <a:pt x="53626" y="71152"/>
                      </a:lnTo>
                      <a:cubicBezTo>
                        <a:pt x="55817" y="72962"/>
                        <a:pt x="57150" y="75724"/>
                        <a:pt x="57150" y="78581"/>
                      </a:cubicBezTo>
                      <a:lnTo>
                        <a:pt x="57150" y="118396"/>
                      </a:lnTo>
                      <a:cubicBezTo>
                        <a:pt x="57150" y="123635"/>
                        <a:pt x="52864" y="127921"/>
                        <a:pt x="47625" y="127921"/>
                      </a:cubicBezTo>
                      <a:close/>
                    </a:path>
                  </a:pathLst>
                </a:custGeom>
                <a:grpFill/>
                <a:ln w="0" cap="flat">
                  <a:noFill/>
                  <a:prstDash val="solid"/>
                  <a:miter/>
                </a:ln>
              </p:spPr>
              <p:txBody>
                <a:bodyPr rtlCol="0" anchor="ctr"/>
                <a:lstStyle/>
                <a:p>
                  <a:endParaRPr lang="ko-KR" altLang="en-US" dirty="0"/>
                </a:p>
              </p:txBody>
            </p:sp>
            <p:sp>
              <p:nvSpPr>
                <p:cNvPr id="196" name="자유형: 도형 195">
                  <a:extLst>
                    <a:ext uri="{FF2B5EF4-FFF2-40B4-BE49-F238E27FC236}">
                      <a16:creationId xmlns:a16="http://schemas.microsoft.com/office/drawing/2014/main" id="{8A36D61F-6568-38C8-678A-63818AF873F1}"/>
                    </a:ext>
                  </a:extLst>
                </p:cNvPr>
                <p:cNvSpPr/>
                <p:nvPr/>
              </p:nvSpPr>
              <p:spPr>
                <a:xfrm>
                  <a:off x="4870704" y="2384488"/>
                  <a:ext cx="68389" cy="68389"/>
                </a:xfrm>
                <a:custGeom>
                  <a:avLst/>
                  <a:gdLst>
                    <a:gd name="connsiteX0" fmla="*/ 34195 w 68389"/>
                    <a:gd name="connsiteY0" fmla="*/ 68390 h 68389"/>
                    <a:gd name="connsiteX1" fmla="*/ 0 w 68389"/>
                    <a:gd name="connsiteY1" fmla="*/ 34195 h 68389"/>
                    <a:gd name="connsiteX2" fmla="*/ 34195 w 68389"/>
                    <a:gd name="connsiteY2" fmla="*/ 0 h 68389"/>
                    <a:gd name="connsiteX3" fmla="*/ 68390 w 68389"/>
                    <a:gd name="connsiteY3" fmla="*/ 34195 h 68389"/>
                    <a:gd name="connsiteX4" fmla="*/ 34195 w 68389"/>
                    <a:gd name="connsiteY4" fmla="*/ 68390 h 68389"/>
                    <a:gd name="connsiteX5" fmla="*/ 34195 w 68389"/>
                    <a:gd name="connsiteY5" fmla="*/ 19050 h 68389"/>
                    <a:gd name="connsiteX6" fmla="*/ 19050 w 68389"/>
                    <a:gd name="connsiteY6" fmla="*/ 34195 h 68389"/>
                    <a:gd name="connsiteX7" fmla="*/ 34195 w 68389"/>
                    <a:gd name="connsiteY7" fmla="*/ 49340 h 68389"/>
                    <a:gd name="connsiteX8" fmla="*/ 49340 w 68389"/>
                    <a:gd name="connsiteY8" fmla="*/ 34195 h 68389"/>
                    <a:gd name="connsiteX9" fmla="*/ 34195 w 68389"/>
                    <a:gd name="connsiteY9" fmla="*/ 19050 h 68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89" h="68389">
                      <a:moveTo>
                        <a:pt x="34195" y="68390"/>
                      </a:moveTo>
                      <a:cubicBezTo>
                        <a:pt x="15335" y="68390"/>
                        <a:pt x="0" y="53054"/>
                        <a:pt x="0" y="34195"/>
                      </a:cubicBezTo>
                      <a:cubicBezTo>
                        <a:pt x="0" y="15335"/>
                        <a:pt x="15335" y="0"/>
                        <a:pt x="34195" y="0"/>
                      </a:cubicBezTo>
                      <a:cubicBezTo>
                        <a:pt x="53054" y="0"/>
                        <a:pt x="68390" y="15335"/>
                        <a:pt x="68390" y="34195"/>
                      </a:cubicBezTo>
                      <a:cubicBezTo>
                        <a:pt x="68390" y="53054"/>
                        <a:pt x="53054" y="68390"/>
                        <a:pt x="34195" y="68390"/>
                      </a:cubicBezTo>
                      <a:close/>
                      <a:moveTo>
                        <a:pt x="34195" y="19050"/>
                      </a:moveTo>
                      <a:cubicBezTo>
                        <a:pt x="25813" y="19050"/>
                        <a:pt x="19050" y="25813"/>
                        <a:pt x="19050" y="34195"/>
                      </a:cubicBezTo>
                      <a:cubicBezTo>
                        <a:pt x="19050" y="42577"/>
                        <a:pt x="25813" y="49340"/>
                        <a:pt x="34195" y="49340"/>
                      </a:cubicBezTo>
                      <a:cubicBezTo>
                        <a:pt x="42577" y="49340"/>
                        <a:pt x="49340" y="42577"/>
                        <a:pt x="49340" y="34195"/>
                      </a:cubicBezTo>
                      <a:cubicBezTo>
                        <a:pt x="49340" y="25813"/>
                        <a:pt x="42577" y="19050"/>
                        <a:pt x="34195" y="19050"/>
                      </a:cubicBezTo>
                      <a:close/>
                    </a:path>
                  </a:pathLst>
                </a:custGeom>
                <a:grpFill/>
                <a:ln w="0" cap="flat">
                  <a:noFill/>
                  <a:prstDash val="solid"/>
                  <a:miter/>
                </a:ln>
              </p:spPr>
              <p:txBody>
                <a:bodyPr rtlCol="0" anchor="ctr"/>
                <a:lstStyle/>
                <a:p>
                  <a:endParaRPr lang="ko-KR" altLang="en-US" dirty="0"/>
                </a:p>
              </p:txBody>
            </p:sp>
            <p:sp>
              <p:nvSpPr>
                <p:cNvPr id="197" name="자유형: 도형 196">
                  <a:extLst>
                    <a:ext uri="{FF2B5EF4-FFF2-40B4-BE49-F238E27FC236}">
                      <a16:creationId xmlns:a16="http://schemas.microsoft.com/office/drawing/2014/main" id="{B33E3D79-D256-1984-1678-B6265885CEC8}"/>
                    </a:ext>
                  </a:extLst>
                </p:cNvPr>
                <p:cNvSpPr/>
                <p:nvPr/>
              </p:nvSpPr>
              <p:spPr>
                <a:xfrm>
                  <a:off x="4744974" y="2408300"/>
                  <a:ext cx="68389" cy="68389"/>
                </a:xfrm>
                <a:custGeom>
                  <a:avLst/>
                  <a:gdLst>
                    <a:gd name="connsiteX0" fmla="*/ 34195 w 68389"/>
                    <a:gd name="connsiteY0" fmla="*/ 68390 h 68389"/>
                    <a:gd name="connsiteX1" fmla="*/ 0 w 68389"/>
                    <a:gd name="connsiteY1" fmla="*/ 34195 h 68389"/>
                    <a:gd name="connsiteX2" fmla="*/ 34195 w 68389"/>
                    <a:gd name="connsiteY2" fmla="*/ 0 h 68389"/>
                    <a:gd name="connsiteX3" fmla="*/ 68390 w 68389"/>
                    <a:gd name="connsiteY3" fmla="*/ 34195 h 68389"/>
                    <a:gd name="connsiteX4" fmla="*/ 34195 w 68389"/>
                    <a:gd name="connsiteY4" fmla="*/ 68390 h 68389"/>
                    <a:gd name="connsiteX5" fmla="*/ 34195 w 68389"/>
                    <a:gd name="connsiteY5" fmla="*/ 19050 h 68389"/>
                    <a:gd name="connsiteX6" fmla="*/ 19050 w 68389"/>
                    <a:gd name="connsiteY6" fmla="*/ 34195 h 68389"/>
                    <a:gd name="connsiteX7" fmla="*/ 34195 w 68389"/>
                    <a:gd name="connsiteY7" fmla="*/ 49340 h 68389"/>
                    <a:gd name="connsiteX8" fmla="*/ 49340 w 68389"/>
                    <a:gd name="connsiteY8" fmla="*/ 34195 h 68389"/>
                    <a:gd name="connsiteX9" fmla="*/ 34195 w 68389"/>
                    <a:gd name="connsiteY9" fmla="*/ 19050 h 68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89" h="68389">
                      <a:moveTo>
                        <a:pt x="34195" y="68390"/>
                      </a:moveTo>
                      <a:cubicBezTo>
                        <a:pt x="15335" y="68390"/>
                        <a:pt x="0" y="53054"/>
                        <a:pt x="0" y="34195"/>
                      </a:cubicBezTo>
                      <a:cubicBezTo>
                        <a:pt x="0" y="15335"/>
                        <a:pt x="15335" y="0"/>
                        <a:pt x="34195" y="0"/>
                      </a:cubicBezTo>
                      <a:cubicBezTo>
                        <a:pt x="53054" y="0"/>
                        <a:pt x="68390" y="15335"/>
                        <a:pt x="68390" y="34195"/>
                      </a:cubicBezTo>
                      <a:cubicBezTo>
                        <a:pt x="68390" y="53054"/>
                        <a:pt x="53054" y="68390"/>
                        <a:pt x="34195" y="68390"/>
                      </a:cubicBezTo>
                      <a:close/>
                      <a:moveTo>
                        <a:pt x="34195" y="19050"/>
                      </a:moveTo>
                      <a:cubicBezTo>
                        <a:pt x="25813" y="19050"/>
                        <a:pt x="19050" y="25813"/>
                        <a:pt x="19050" y="34195"/>
                      </a:cubicBezTo>
                      <a:cubicBezTo>
                        <a:pt x="19050" y="42577"/>
                        <a:pt x="25813" y="49340"/>
                        <a:pt x="34195" y="49340"/>
                      </a:cubicBezTo>
                      <a:cubicBezTo>
                        <a:pt x="42577" y="49340"/>
                        <a:pt x="49340" y="42577"/>
                        <a:pt x="49340" y="34195"/>
                      </a:cubicBezTo>
                      <a:cubicBezTo>
                        <a:pt x="49340" y="25813"/>
                        <a:pt x="42577" y="19050"/>
                        <a:pt x="34195" y="19050"/>
                      </a:cubicBezTo>
                      <a:close/>
                    </a:path>
                  </a:pathLst>
                </a:custGeom>
                <a:grpFill/>
                <a:ln w="0" cap="flat">
                  <a:noFill/>
                  <a:prstDash val="solid"/>
                  <a:miter/>
                </a:ln>
              </p:spPr>
              <p:txBody>
                <a:bodyPr rtlCol="0" anchor="ctr"/>
                <a:lstStyle/>
                <a:p>
                  <a:endParaRPr lang="ko-KR" altLang="en-US" dirty="0"/>
                </a:p>
              </p:txBody>
            </p:sp>
            <p:sp>
              <p:nvSpPr>
                <p:cNvPr id="198" name="자유형: 도형 197">
                  <a:extLst>
                    <a:ext uri="{FF2B5EF4-FFF2-40B4-BE49-F238E27FC236}">
                      <a16:creationId xmlns:a16="http://schemas.microsoft.com/office/drawing/2014/main" id="{D773CD55-11D9-2A28-A89F-8B32215721F9}"/>
                    </a:ext>
                  </a:extLst>
                </p:cNvPr>
                <p:cNvSpPr/>
                <p:nvPr/>
              </p:nvSpPr>
              <p:spPr>
                <a:xfrm>
                  <a:off x="4619244" y="2383631"/>
                  <a:ext cx="68389" cy="68389"/>
                </a:xfrm>
                <a:custGeom>
                  <a:avLst/>
                  <a:gdLst>
                    <a:gd name="connsiteX0" fmla="*/ 34195 w 68389"/>
                    <a:gd name="connsiteY0" fmla="*/ 68390 h 68389"/>
                    <a:gd name="connsiteX1" fmla="*/ 0 w 68389"/>
                    <a:gd name="connsiteY1" fmla="*/ 34195 h 68389"/>
                    <a:gd name="connsiteX2" fmla="*/ 34195 w 68389"/>
                    <a:gd name="connsiteY2" fmla="*/ 0 h 68389"/>
                    <a:gd name="connsiteX3" fmla="*/ 68389 w 68389"/>
                    <a:gd name="connsiteY3" fmla="*/ 34195 h 68389"/>
                    <a:gd name="connsiteX4" fmla="*/ 34195 w 68389"/>
                    <a:gd name="connsiteY4" fmla="*/ 68390 h 68389"/>
                    <a:gd name="connsiteX5" fmla="*/ 34195 w 68389"/>
                    <a:gd name="connsiteY5" fmla="*/ 19050 h 68389"/>
                    <a:gd name="connsiteX6" fmla="*/ 19050 w 68389"/>
                    <a:gd name="connsiteY6" fmla="*/ 34195 h 68389"/>
                    <a:gd name="connsiteX7" fmla="*/ 34195 w 68389"/>
                    <a:gd name="connsiteY7" fmla="*/ 49340 h 68389"/>
                    <a:gd name="connsiteX8" fmla="*/ 49339 w 68389"/>
                    <a:gd name="connsiteY8" fmla="*/ 34195 h 68389"/>
                    <a:gd name="connsiteX9" fmla="*/ 34195 w 68389"/>
                    <a:gd name="connsiteY9" fmla="*/ 19050 h 68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89" h="68389">
                      <a:moveTo>
                        <a:pt x="34195" y="68390"/>
                      </a:moveTo>
                      <a:cubicBezTo>
                        <a:pt x="15335" y="68390"/>
                        <a:pt x="0" y="53054"/>
                        <a:pt x="0" y="34195"/>
                      </a:cubicBezTo>
                      <a:cubicBezTo>
                        <a:pt x="0" y="15335"/>
                        <a:pt x="15335" y="0"/>
                        <a:pt x="34195" y="0"/>
                      </a:cubicBezTo>
                      <a:cubicBezTo>
                        <a:pt x="53054" y="0"/>
                        <a:pt x="68389" y="15335"/>
                        <a:pt x="68389" y="34195"/>
                      </a:cubicBezTo>
                      <a:cubicBezTo>
                        <a:pt x="68389" y="53054"/>
                        <a:pt x="53054" y="68390"/>
                        <a:pt x="34195" y="68390"/>
                      </a:cubicBezTo>
                      <a:close/>
                      <a:moveTo>
                        <a:pt x="34195" y="19050"/>
                      </a:moveTo>
                      <a:cubicBezTo>
                        <a:pt x="25813" y="19050"/>
                        <a:pt x="19050" y="25813"/>
                        <a:pt x="19050" y="34195"/>
                      </a:cubicBezTo>
                      <a:cubicBezTo>
                        <a:pt x="19050" y="42577"/>
                        <a:pt x="25813" y="49340"/>
                        <a:pt x="34195" y="49340"/>
                      </a:cubicBezTo>
                      <a:cubicBezTo>
                        <a:pt x="42577" y="49340"/>
                        <a:pt x="49339" y="42577"/>
                        <a:pt x="49339" y="34195"/>
                      </a:cubicBezTo>
                      <a:cubicBezTo>
                        <a:pt x="49339" y="25813"/>
                        <a:pt x="42577" y="19050"/>
                        <a:pt x="34195" y="19050"/>
                      </a:cubicBezTo>
                      <a:close/>
                    </a:path>
                  </a:pathLst>
                </a:custGeom>
                <a:grpFill/>
                <a:ln w="0" cap="flat">
                  <a:noFill/>
                  <a:prstDash val="solid"/>
                  <a:miter/>
                </a:ln>
              </p:spPr>
              <p:txBody>
                <a:bodyPr rtlCol="0" anchor="ctr"/>
                <a:lstStyle/>
                <a:p>
                  <a:endParaRPr lang="ko-KR" altLang="en-US" dirty="0"/>
                </a:p>
              </p:txBody>
            </p:sp>
            <p:sp>
              <p:nvSpPr>
                <p:cNvPr id="199" name="자유형: 도형 198">
                  <a:extLst>
                    <a:ext uri="{FF2B5EF4-FFF2-40B4-BE49-F238E27FC236}">
                      <a16:creationId xmlns:a16="http://schemas.microsoft.com/office/drawing/2014/main" id="{74AE31B5-3AF6-7557-3E55-BFC3319A994F}"/>
                    </a:ext>
                  </a:extLst>
                </p:cNvPr>
                <p:cNvSpPr/>
                <p:nvPr/>
              </p:nvSpPr>
              <p:spPr>
                <a:xfrm>
                  <a:off x="4548378" y="2678906"/>
                  <a:ext cx="103251" cy="19050"/>
                </a:xfrm>
                <a:custGeom>
                  <a:avLst/>
                  <a:gdLst>
                    <a:gd name="connsiteX0" fmla="*/ 93726 w 103251"/>
                    <a:gd name="connsiteY0" fmla="*/ 19050 h 19050"/>
                    <a:gd name="connsiteX1" fmla="*/ 9525 w 103251"/>
                    <a:gd name="connsiteY1" fmla="*/ 19050 h 19050"/>
                    <a:gd name="connsiteX2" fmla="*/ 0 w 103251"/>
                    <a:gd name="connsiteY2" fmla="*/ 9525 h 19050"/>
                    <a:gd name="connsiteX3" fmla="*/ 9525 w 103251"/>
                    <a:gd name="connsiteY3" fmla="*/ 0 h 19050"/>
                    <a:gd name="connsiteX4" fmla="*/ 93726 w 103251"/>
                    <a:gd name="connsiteY4" fmla="*/ 0 h 19050"/>
                    <a:gd name="connsiteX5" fmla="*/ 103251 w 103251"/>
                    <a:gd name="connsiteY5" fmla="*/ 9525 h 19050"/>
                    <a:gd name="connsiteX6" fmla="*/ 93726 w 103251"/>
                    <a:gd name="connsiteY6" fmla="*/ 1905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251" h="19050">
                      <a:moveTo>
                        <a:pt x="93726" y="19050"/>
                      </a:moveTo>
                      <a:lnTo>
                        <a:pt x="9525" y="19050"/>
                      </a:lnTo>
                      <a:cubicBezTo>
                        <a:pt x="4286" y="19050"/>
                        <a:pt x="0" y="14764"/>
                        <a:pt x="0" y="9525"/>
                      </a:cubicBezTo>
                      <a:cubicBezTo>
                        <a:pt x="0" y="4286"/>
                        <a:pt x="4286" y="0"/>
                        <a:pt x="9525" y="0"/>
                      </a:cubicBezTo>
                      <a:lnTo>
                        <a:pt x="93726" y="0"/>
                      </a:lnTo>
                      <a:cubicBezTo>
                        <a:pt x="98965" y="0"/>
                        <a:pt x="103251" y="4286"/>
                        <a:pt x="103251" y="9525"/>
                      </a:cubicBezTo>
                      <a:cubicBezTo>
                        <a:pt x="103251" y="14764"/>
                        <a:pt x="98965" y="19050"/>
                        <a:pt x="93726" y="19050"/>
                      </a:cubicBezTo>
                      <a:close/>
                    </a:path>
                  </a:pathLst>
                </a:custGeom>
                <a:grpFill/>
                <a:ln w="0" cap="flat">
                  <a:noFill/>
                  <a:prstDash val="solid"/>
                  <a:miter/>
                </a:ln>
              </p:spPr>
              <p:txBody>
                <a:bodyPr rtlCol="0" anchor="ctr"/>
                <a:lstStyle/>
                <a:p>
                  <a:endParaRPr lang="ko-KR" altLang="en-US" dirty="0"/>
                </a:p>
              </p:txBody>
            </p:sp>
            <p:sp>
              <p:nvSpPr>
                <p:cNvPr id="200" name="자유형: 도형 199">
                  <a:extLst>
                    <a:ext uri="{FF2B5EF4-FFF2-40B4-BE49-F238E27FC236}">
                      <a16:creationId xmlns:a16="http://schemas.microsoft.com/office/drawing/2014/main" id="{9F80B972-3A72-65AC-BBAF-B21DDEF6BBC7}"/>
                    </a:ext>
                  </a:extLst>
                </p:cNvPr>
                <p:cNvSpPr/>
                <p:nvPr/>
              </p:nvSpPr>
              <p:spPr>
                <a:xfrm>
                  <a:off x="4524565" y="2553175"/>
                  <a:ext cx="127063" cy="57150"/>
                </a:xfrm>
                <a:custGeom>
                  <a:avLst/>
                  <a:gdLst>
                    <a:gd name="connsiteX0" fmla="*/ 117539 w 127063"/>
                    <a:gd name="connsiteY0" fmla="*/ 57150 h 57150"/>
                    <a:gd name="connsiteX1" fmla="*/ 77724 w 127063"/>
                    <a:gd name="connsiteY1" fmla="*/ 57150 h 57150"/>
                    <a:gd name="connsiteX2" fmla="*/ 70295 w 127063"/>
                    <a:gd name="connsiteY2" fmla="*/ 53626 h 57150"/>
                    <a:gd name="connsiteX3" fmla="*/ 42196 w 127063"/>
                    <a:gd name="connsiteY3" fmla="*/ 19050 h 57150"/>
                    <a:gd name="connsiteX4" fmla="*/ 9525 w 127063"/>
                    <a:gd name="connsiteY4" fmla="*/ 19050 h 57150"/>
                    <a:gd name="connsiteX5" fmla="*/ 0 w 127063"/>
                    <a:gd name="connsiteY5" fmla="*/ 9525 h 57150"/>
                    <a:gd name="connsiteX6" fmla="*/ 9525 w 127063"/>
                    <a:gd name="connsiteY6" fmla="*/ 0 h 57150"/>
                    <a:gd name="connsiteX7" fmla="*/ 46768 w 127063"/>
                    <a:gd name="connsiteY7" fmla="*/ 0 h 57150"/>
                    <a:gd name="connsiteX8" fmla="*/ 54197 w 127063"/>
                    <a:gd name="connsiteY8" fmla="*/ 3524 h 57150"/>
                    <a:gd name="connsiteX9" fmla="*/ 82296 w 127063"/>
                    <a:gd name="connsiteY9" fmla="*/ 38100 h 57150"/>
                    <a:gd name="connsiteX10" fmla="*/ 117539 w 127063"/>
                    <a:gd name="connsiteY10" fmla="*/ 38100 h 57150"/>
                    <a:gd name="connsiteX11" fmla="*/ 127064 w 127063"/>
                    <a:gd name="connsiteY11" fmla="*/ 47625 h 57150"/>
                    <a:gd name="connsiteX12" fmla="*/ 117539 w 127063"/>
                    <a:gd name="connsiteY12" fmla="*/ 571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063" h="57150">
                      <a:moveTo>
                        <a:pt x="117539" y="57150"/>
                      </a:moveTo>
                      <a:lnTo>
                        <a:pt x="77724" y="57150"/>
                      </a:lnTo>
                      <a:cubicBezTo>
                        <a:pt x="74867" y="57150"/>
                        <a:pt x="72104" y="55817"/>
                        <a:pt x="70295" y="53626"/>
                      </a:cubicBezTo>
                      <a:lnTo>
                        <a:pt x="42196" y="19050"/>
                      </a:lnTo>
                      <a:lnTo>
                        <a:pt x="9525" y="19050"/>
                      </a:lnTo>
                      <a:cubicBezTo>
                        <a:pt x="4286" y="19050"/>
                        <a:pt x="0" y="14764"/>
                        <a:pt x="0" y="9525"/>
                      </a:cubicBezTo>
                      <a:cubicBezTo>
                        <a:pt x="0" y="4286"/>
                        <a:pt x="4286" y="0"/>
                        <a:pt x="9525" y="0"/>
                      </a:cubicBezTo>
                      <a:lnTo>
                        <a:pt x="46768" y="0"/>
                      </a:lnTo>
                      <a:cubicBezTo>
                        <a:pt x="49625" y="0"/>
                        <a:pt x="52388" y="1334"/>
                        <a:pt x="54197" y="3524"/>
                      </a:cubicBezTo>
                      <a:lnTo>
                        <a:pt x="82296" y="38100"/>
                      </a:lnTo>
                      <a:lnTo>
                        <a:pt x="117539" y="38100"/>
                      </a:lnTo>
                      <a:cubicBezTo>
                        <a:pt x="122777" y="38100"/>
                        <a:pt x="127064" y="42386"/>
                        <a:pt x="127064" y="47625"/>
                      </a:cubicBezTo>
                      <a:cubicBezTo>
                        <a:pt x="127064" y="52864"/>
                        <a:pt x="122777" y="57150"/>
                        <a:pt x="117539" y="57150"/>
                      </a:cubicBezTo>
                      <a:close/>
                    </a:path>
                  </a:pathLst>
                </a:custGeom>
                <a:grpFill/>
                <a:ln w="0" cap="flat">
                  <a:noFill/>
                  <a:prstDash val="solid"/>
                  <a:miter/>
                </a:ln>
              </p:spPr>
              <p:txBody>
                <a:bodyPr rtlCol="0" anchor="ctr"/>
                <a:lstStyle/>
                <a:p>
                  <a:endParaRPr lang="ko-KR" altLang="en-US" dirty="0"/>
                </a:p>
              </p:txBody>
            </p:sp>
            <p:sp>
              <p:nvSpPr>
                <p:cNvPr id="201" name="자유형: 도형 200">
                  <a:extLst>
                    <a:ext uri="{FF2B5EF4-FFF2-40B4-BE49-F238E27FC236}">
                      <a16:creationId xmlns:a16="http://schemas.microsoft.com/office/drawing/2014/main" id="{A25F17FF-525D-802A-8D48-BF48203CE20C}"/>
                    </a:ext>
                  </a:extLst>
                </p:cNvPr>
                <p:cNvSpPr/>
                <p:nvPr/>
              </p:nvSpPr>
              <p:spPr>
                <a:xfrm>
                  <a:off x="4523708" y="2766440"/>
                  <a:ext cx="127920" cy="57150"/>
                </a:xfrm>
                <a:custGeom>
                  <a:avLst/>
                  <a:gdLst>
                    <a:gd name="connsiteX0" fmla="*/ 47625 w 127920"/>
                    <a:gd name="connsiteY0" fmla="*/ 57150 h 57150"/>
                    <a:gd name="connsiteX1" fmla="*/ 9525 w 127920"/>
                    <a:gd name="connsiteY1" fmla="*/ 57150 h 57150"/>
                    <a:gd name="connsiteX2" fmla="*/ 0 w 127920"/>
                    <a:gd name="connsiteY2" fmla="*/ 47625 h 57150"/>
                    <a:gd name="connsiteX3" fmla="*/ 9525 w 127920"/>
                    <a:gd name="connsiteY3" fmla="*/ 38100 h 57150"/>
                    <a:gd name="connsiteX4" fmla="*/ 43053 w 127920"/>
                    <a:gd name="connsiteY4" fmla="*/ 38100 h 57150"/>
                    <a:gd name="connsiteX5" fmla="*/ 71152 w 127920"/>
                    <a:gd name="connsiteY5" fmla="*/ 3524 h 57150"/>
                    <a:gd name="connsiteX6" fmla="*/ 78581 w 127920"/>
                    <a:gd name="connsiteY6" fmla="*/ 0 h 57150"/>
                    <a:gd name="connsiteX7" fmla="*/ 118396 w 127920"/>
                    <a:gd name="connsiteY7" fmla="*/ 0 h 57150"/>
                    <a:gd name="connsiteX8" fmla="*/ 127921 w 127920"/>
                    <a:gd name="connsiteY8" fmla="*/ 9525 h 57150"/>
                    <a:gd name="connsiteX9" fmla="*/ 118396 w 127920"/>
                    <a:gd name="connsiteY9" fmla="*/ 19050 h 57150"/>
                    <a:gd name="connsiteX10" fmla="*/ 83153 w 127920"/>
                    <a:gd name="connsiteY10" fmla="*/ 19050 h 57150"/>
                    <a:gd name="connsiteX11" fmla="*/ 55055 w 127920"/>
                    <a:gd name="connsiteY11" fmla="*/ 53626 h 57150"/>
                    <a:gd name="connsiteX12" fmla="*/ 47625 w 127920"/>
                    <a:gd name="connsiteY12" fmla="*/ 571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20" h="57150">
                      <a:moveTo>
                        <a:pt x="47625" y="57150"/>
                      </a:moveTo>
                      <a:lnTo>
                        <a:pt x="9525" y="57150"/>
                      </a:lnTo>
                      <a:cubicBezTo>
                        <a:pt x="4286" y="57150"/>
                        <a:pt x="0" y="52864"/>
                        <a:pt x="0" y="47625"/>
                      </a:cubicBezTo>
                      <a:cubicBezTo>
                        <a:pt x="0" y="42386"/>
                        <a:pt x="4286" y="38100"/>
                        <a:pt x="9525" y="38100"/>
                      </a:cubicBezTo>
                      <a:lnTo>
                        <a:pt x="43053" y="38100"/>
                      </a:lnTo>
                      <a:lnTo>
                        <a:pt x="71152" y="3524"/>
                      </a:lnTo>
                      <a:cubicBezTo>
                        <a:pt x="72962" y="1334"/>
                        <a:pt x="75724" y="0"/>
                        <a:pt x="78581" y="0"/>
                      </a:cubicBezTo>
                      <a:lnTo>
                        <a:pt x="118396" y="0"/>
                      </a:lnTo>
                      <a:cubicBezTo>
                        <a:pt x="123635" y="0"/>
                        <a:pt x="127921" y="4286"/>
                        <a:pt x="127921" y="9525"/>
                      </a:cubicBezTo>
                      <a:cubicBezTo>
                        <a:pt x="127921" y="14764"/>
                        <a:pt x="123635" y="19050"/>
                        <a:pt x="118396" y="19050"/>
                      </a:cubicBezTo>
                      <a:lnTo>
                        <a:pt x="83153" y="19050"/>
                      </a:lnTo>
                      <a:lnTo>
                        <a:pt x="55055" y="53626"/>
                      </a:lnTo>
                      <a:cubicBezTo>
                        <a:pt x="53245" y="55817"/>
                        <a:pt x="50482" y="57150"/>
                        <a:pt x="47625" y="57150"/>
                      </a:cubicBezTo>
                      <a:close/>
                    </a:path>
                  </a:pathLst>
                </a:custGeom>
                <a:grpFill/>
                <a:ln w="0" cap="flat">
                  <a:noFill/>
                  <a:prstDash val="solid"/>
                  <a:miter/>
                </a:ln>
              </p:spPr>
              <p:txBody>
                <a:bodyPr rtlCol="0" anchor="ctr"/>
                <a:lstStyle/>
                <a:p>
                  <a:endParaRPr lang="ko-KR" altLang="en-US" dirty="0"/>
                </a:p>
              </p:txBody>
            </p:sp>
            <p:sp>
              <p:nvSpPr>
                <p:cNvPr id="202" name="자유형: 도형 201">
                  <a:extLst>
                    <a:ext uri="{FF2B5EF4-FFF2-40B4-BE49-F238E27FC236}">
                      <a16:creationId xmlns:a16="http://schemas.microsoft.com/office/drawing/2014/main" id="{2A154221-5DB8-3C43-7A2E-B6210F35D741}"/>
                    </a:ext>
                  </a:extLst>
                </p:cNvPr>
                <p:cNvSpPr/>
                <p:nvPr/>
              </p:nvSpPr>
              <p:spPr>
                <a:xfrm>
                  <a:off x="4475226" y="2528506"/>
                  <a:ext cx="68389" cy="68389"/>
                </a:xfrm>
                <a:custGeom>
                  <a:avLst/>
                  <a:gdLst>
                    <a:gd name="connsiteX0" fmla="*/ 34195 w 68389"/>
                    <a:gd name="connsiteY0" fmla="*/ 68389 h 68389"/>
                    <a:gd name="connsiteX1" fmla="*/ 0 w 68389"/>
                    <a:gd name="connsiteY1" fmla="*/ 34195 h 68389"/>
                    <a:gd name="connsiteX2" fmla="*/ 34195 w 68389"/>
                    <a:gd name="connsiteY2" fmla="*/ 0 h 68389"/>
                    <a:gd name="connsiteX3" fmla="*/ 68390 w 68389"/>
                    <a:gd name="connsiteY3" fmla="*/ 34195 h 68389"/>
                    <a:gd name="connsiteX4" fmla="*/ 34195 w 68389"/>
                    <a:gd name="connsiteY4" fmla="*/ 68389 h 68389"/>
                    <a:gd name="connsiteX5" fmla="*/ 34195 w 68389"/>
                    <a:gd name="connsiteY5" fmla="*/ 19050 h 68389"/>
                    <a:gd name="connsiteX6" fmla="*/ 19050 w 68389"/>
                    <a:gd name="connsiteY6" fmla="*/ 34195 h 68389"/>
                    <a:gd name="connsiteX7" fmla="*/ 34195 w 68389"/>
                    <a:gd name="connsiteY7" fmla="*/ 49339 h 68389"/>
                    <a:gd name="connsiteX8" fmla="*/ 49340 w 68389"/>
                    <a:gd name="connsiteY8" fmla="*/ 34195 h 68389"/>
                    <a:gd name="connsiteX9" fmla="*/ 34195 w 68389"/>
                    <a:gd name="connsiteY9" fmla="*/ 19050 h 68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89" h="68389">
                      <a:moveTo>
                        <a:pt x="34195" y="68389"/>
                      </a:moveTo>
                      <a:cubicBezTo>
                        <a:pt x="15335" y="68389"/>
                        <a:pt x="0" y="53054"/>
                        <a:pt x="0" y="34195"/>
                      </a:cubicBezTo>
                      <a:cubicBezTo>
                        <a:pt x="0" y="15335"/>
                        <a:pt x="15335" y="0"/>
                        <a:pt x="34195" y="0"/>
                      </a:cubicBezTo>
                      <a:cubicBezTo>
                        <a:pt x="53054" y="0"/>
                        <a:pt x="68390" y="15335"/>
                        <a:pt x="68390" y="34195"/>
                      </a:cubicBezTo>
                      <a:cubicBezTo>
                        <a:pt x="68390" y="53054"/>
                        <a:pt x="53054" y="68389"/>
                        <a:pt x="34195" y="68389"/>
                      </a:cubicBezTo>
                      <a:close/>
                      <a:moveTo>
                        <a:pt x="34195" y="19050"/>
                      </a:moveTo>
                      <a:cubicBezTo>
                        <a:pt x="25813" y="19050"/>
                        <a:pt x="19050" y="25813"/>
                        <a:pt x="19050" y="34195"/>
                      </a:cubicBezTo>
                      <a:cubicBezTo>
                        <a:pt x="19050" y="42577"/>
                        <a:pt x="25813" y="49339"/>
                        <a:pt x="34195" y="49339"/>
                      </a:cubicBezTo>
                      <a:cubicBezTo>
                        <a:pt x="42577" y="49339"/>
                        <a:pt x="49340" y="42577"/>
                        <a:pt x="49340" y="34195"/>
                      </a:cubicBezTo>
                      <a:cubicBezTo>
                        <a:pt x="49340" y="25813"/>
                        <a:pt x="42577" y="19050"/>
                        <a:pt x="34195" y="19050"/>
                      </a:cubicBezTo>
                      <a:close/>
                    </a:path>
                  </a:pathLst>
                </a:custGeom>
                <a:grpFill/>
                <a:ln w="0" cap="flat">
                  <a:noFill/>
                  <a:prstDash val="solid"/>
                  <a:miter/>
                </a:ln>
              </p:spPr>
              <p:txBody>
                <a:bodyPr rtlCol="0" anchor="ctr"/>
                <a:lstStyle/>
                <a:p>
                  <a:endParaRPr lang="ko-KR" altLang="en-US" dirty="0"/>
                </a:p>
              </p:txBody>
            </p:sp>
            <p:sp>
              <p:nvSpPr>
                <p:cNvPr id="203" name="자유형: 도형 202">
                  <a:extLst>
                    <a:ext uri="{FF2B5EF4-FFF2-40B4-BE49-F238E27FC236}">
                      <a16:creationId xmlns:a16="http://schemas.microsoft.com/office/drawing/2014/main" id="{055693AA-8B19-8E9C-9674-0F1A5C201E96}"/>
                    </a:ext>
                  </a:extLst>
                </p:cNvPr>
                <p:cNvSpPr/>
                <p:nvPr/>
              </p:nvSpPr>
              <p:spPr>
                <a:xfrm>
                  <a:off x="4499038" y="2654236"/>
                  <a:ext cx="68389" cy="68389"/>
                </a:xfrm>
                <a:custGeom>
                  <a:avLst/>
                  <a:gdLst>
                    <a:gd name="connsiteX0" fmla="*/ 34195 w 68389"/>
                    <a:gd name="connsiteY0" fmla="*/ 68390 h 68389"/>
                    <a:gd name="connsiteX1" fmla="*/ 0 w 68389"/>
                    <a:gd name="connsiteY1" fmla="*/ 34195 h 68389"/>
                    <a:gd name="connsiteX2" fmla="*/ 34195 w 68389"/>
                    <a:gd name="connsiteY2" fmla="*/ 0 h 68389"/>
                    <a:gd name="connsiteX3" fmla="*/ 68390 w 68389"/>
                    <a:gd name="connsiteY3" fmla="*/ 34195 h 68389"/>
                    <a:gd name="connsiteX4" fmla="*/ 34195 w 68389"/>
                    <a:gd name="connsiteY4" fmla="*/ 68390 h 68389"/>
                    <a:gd name="connsiteX5" fmla="*/ 34195 w 68389"/>
                    <a:gd name="connsiteY5" fmla="*/ 19050 h 68389"/>
                    <a:gd name="connsiteX6" fmla="*/ 19050 w 68389"/>
                    <a:gd name="connsiteY6" fmla="*/ 34195 h 68389"/>
                    <a:gd name="connsiteX7" fmla="*/ 34195 w 68389"/>
                    <a:gd name="connsiteY7" fmla="*/ 49340 h 68389"/>
                    <a:gd name="connsiteX8" fmla="*/ 49340 w 68389"/>
                    <a:gd name="connsiteY8" fmla="*/ 34195 h 68389"/>
                    <a:gd name="connsiteX9" fmla="*/ 34195 w 68389"/>
                    <a:gd name="connsiteY9" fmla="*/ 19050 h 68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89" h="68389">
                      <a:moveTo>
                        <a:pt x="34195" y="68390"/>
                      </a:moveTo>
                      <a:cubicBezTo>
                        <a:pt x="15335" y="68390"/>
                        <a:pt x="0" y="53054"/>
                        <a:pt x="0" y="34195"/>
                      </a:cubicBezTo>
                      <a:cubicBezTo>
                        <a:pt x="0" y="15335"/>
                        <a:pt x="15335" y="0"/>
                        <a:pt x="34195" y="0"/>
                      </a:cubicBezTo>
                      <a:cubicBezTo>
                        <a:pt x="53054" y="0"/>
                        <a:pt x="68390" y="15335"/>
                        <a:pt x="68390" y="34195"/>
                      </a:cubicBezTo>
                      <a:cubicBezTo>
                        <a:pt x="68390" y="53054"/>
                        <a:pt x="53054" y="68390"/>
                        <a:pt x="34195" y="68390"/>
                      </a:cubicBezTo>
                      <a:close/>
                      <a:moveTo>
                        <a:pt x="34195" y="19050"/>
                      </a:moveTo>
                      <a:cubicBezTo>
                        <a:pt x="25813" y="19050"/>
                        <a:pt x="19050" y="25813"/>
                        <a:pt x="19050" y="34195"/>
                      </a:cubicBezTo>
                      <a:cubicBezTo>
                        <a:pt x="19050" y="42577"/>
                        <a:pt x="25813" y="49340"/>
                        <a:pt x="34195" y="49340"/>
                      </a:cubicBezTo>
                      <a:cubicBezTo>
                        <a:pt x="42577" y="49340"/>
                        <a:pt x="49340" y="42577"/>
                        <a:pt x="49340" y="34195"/>
                      </a:cubicBezTo>
                      <a:cubicBezTo>
                        <a:pt x="49340" y="25813"/>
                        <a:pt x="42577" y="19050"/>
                        <a:pt x="34195" y="19050"/>
                      </a:cubicBezTo>
                      <a:close/>
                    </a:path>
                  </a:pathLst>
                </a:custGeom>
                <a:grpFill/>
                <a:ln w="0" cap="flat">
                  <a:noFill/>
                  <a:prstDash val="solid"/>
                  <a:miter/>
                </a:ln>
              </p:spPr>
              <p:txBody>
                <a:bodyPr rtlCol="0" anchor="ctr"/>
                <a:lstStyle/>
                <a:p>
                  <a:endParaRPr lang="ko-KR" altLang="en-US" dirty="0"/>
                </a:p>
              </p:txBody>
            </p:sp>
            <p:sp>
              <p:nvSpPr>
                <p:cNvPr id="204" name="자유형: 도형 203">
                  <a:extLst>
                    <a:ext uri="{FF2B5EF4-FFF2-40B4-BE49-F238E27FC236}">
                      <a16:creationId xmlns:a16="http://schemas.microsoft.com/office/drawing/2014/main" id="{629E3668-53B1-DAC6-6909-FD1D8D90D68E}"/>
                    </a:ext>
                  </a:extLst>
                </p:cNvPr>
                <p:cNvSpPr/>
                <p:nvPr/>
              </p:nvSpPr>
              <p:spPr>
                <a:xfrm>
                  <a:off x="4474369" y="2779966"/>
                  <a:ext cx="68389" cy="68389"/>
                </a:xfrm>
                <a:custGeom>
                  <a:avLst/>
                  <a:gdLst>
                    <a:gd name="connsiteX0" fmla="*/ 34195 w 68389"/>
                    <a:gd name="connsiteY0" fmla="*/ 68390 h 68389"/>
                    <a:gd name="connsiteX1" fmla="*/ 0 w 68389"/>
                    <a:gd name="connsiteY1" fmla="*/ 34195 h 68389"/>
                    <a:gd name="connsiteX2" fmla="*/ 34195 w 68389"/>
                    <a:gd name="connsiteY2" fmla="*/ 0 h 68389"/>
                    <a:gd name="connsiteX3" fmla="*/ 68390 w 68389"/>
                    <a:gd name="connsiteY3" fmla="*/ 34195 h 68389"/>
                    <a:gd name="connsiteX4" fmla="*/ 34195 w 68389"/>
                    <a:gd name="connsiteY4" fmla="*/ 68390 h 68389"/>
                    <a:gd name="connsiteX5" fmla="*/ 34195 w 68389"/>
                    <a:gd name="connsiteY5" fmla="*/ 19050 h 68389"/>
                    <a:gd name="connsiteX6" fmla="*/ 19050 w 68389"/>
                    <a:gd name="connsiteY6" fmla="*/ 34195 h 68389"/>
                    <a:gd name="connsiteX7" fmla="*/ 34195 w 68389"/>
                    <a:gd name="connsiteY7" fmla="*/ 49340 h 68389"/>
                    <a:gd name="connsiteX8" fmla="*/ 49340 w 68389"/>
                    <a:gd name="connsiteY8" fmla="*/ 34195 h 68389"/>
                    <a:gd name="connsiteX9" fmla="*/ 34195 w 68389"/>
                    <a:gd name="connsiteY9" fmla="*/ 19050 h 68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89" h="68389">
                      <a:moveTo>
                        <a:pt x="34195" y="68390"/>
                      </a:moveTo>
                      <a:cubicBezTo>
                        <a:pt x="15335" y="68390"/>
                        <a:pt x="0" y="53054"/>
                        <a:pt x="0" y="34195"/>
                      </a:cubicBezTo>
                      <a:cubicBezTo>
                        <a:pt x="0" y="15335"/>
                        <a:pt x="15335" y="0"/>
                        <a:pt x="34195" y="0"/>
                      </a:cubicBezTo>
                      <a:cubicBezTo>
                        <a:pt x="53054" y="0"/>
                        <a:pt x="68390" y="15335"/>
                        <a:pt x="68390" y="34195"/>
                      </a:cubicBezTo>
                      <a:cubicBezTo>
                        <a:pt x="68390" y="53054"/>
                        <a:pt x="53054" y="68390"/>
                        <a:pt x="34195" y="68390"/>
                      </a:cubicBezTo>
                      <a:close/>
                      <a:moveTo>
                        <a:pt x="34195" y="19050"/>
                      </a:moveTo>
                      <a:cubicBezTo>
                        <a:pt x="25813" y="19050"/>
                        <a:pt x="19050" y="25813"/>
                        <a:pt x="19050" y="34195"/>
                      </a:cubicBezTo>
                      <a:cubicBezTo>
                        <a:pt x="19050" y="42577"/>
                        <a:pt x="25813" y="49340"/>
                        <a:pt x="34195" y="49340"/>
                      </a:cubicBezTo>
                      <a:cubicBezTo>
                        <a:pt x="42577" y="49340"/>
                        <a:pt x="49340" y="42577"/>
                        <a:pt x="49340" y="34195"/>
                      </a:cubicBezTo>
                      <a:cubicBezTo>
                        <a:pt x="49340" y="25813"/>
                        <a:pt x="42577" y="19050"/>
                        <a:pt x="34195" y="19050"/>
                      </a:cubicBezTo>
                      <a:close/>
                    </a:path>
                  </a:pathLst>
                </a:custGeom>
                <a:grpFill/>
                <a:ln w="0" cap="flat">
                  <a:noFill/>
                  <a:prstDash val="solid"/>
                  <a:miter/>
                </a:ln>
              </p:spPr>
              <p:txBody>
                <a:bodyPr rtlCol="0" anchor="ctr"/>
                <a:lstStyle/>
                <a:p>
                  <a:endParaRPr lang="ko-KR" altLang="en-US" dirty="0"/>
                </a:p>
              </p:txBody>
            </p:sp>
            <p:sp>
              <p:nvSpPr>
                <p:cNvPr id="205" name="자유형: 도형 204">
                  <a:extLst>
                    <a:ext uri="{FF2B5EF4-FFF2-40B4-BE49-F238E27FC236}">
                      <a16:creationId xmlns:a16="http://schemas.microsoft.com/office/drawing/2014/main" id="{4D769596-238B-8C58-5A46-0EFCDF558EC1}"/>
                    </a:ext>
                  </a:extLst>
                </p:cNvPr>
                <p:cNvSpPr/>
                <p:nvPr/>
              </p:nvSpPr>
              <p:spPr>
                <a:xfrm>
                  <a:off x="4769644" y="2815970"/>
                  <a:ext cx="19050" cy="103251"/>
                </a:xfrm>
                <a:custGeom>
                  <a:avLst/>
                  <a:gdLst>
                    <a:gd name="connsiteX0" fmla="*/ 9525 w 19050"/>
                    <a:gd name="connsiteY0" fmla="*/ 103251 h 103251"/>
                    <a:gd name="connsiteX1" fmla="*/ 0 w 19050"/>
                    <a:gd name="connsiteY1" fmla="*/ 93726 h 103251"/>
                    <a:gd name="connsiteX2" fmla="*/ 0 w 19050"/>
                    <a:gd name="connsiteY2" fmla="*/ 9525 h 103251"/>
                    <a:gd name="connsiteX3" fmla="*/ 9525 w 19050"/>
                    <a:gd name="connsiteY3" fmla="*/ 0 h 103251"/>
                    <a:gd name="connsiteX4" fmla="*/ 19050 w 19050"/>
                    <a:gd name="connsiteY4" fmla="*/ 9525 h 103251"/>
                    <a:gd name="connsiteX5" fmla="*/ 19050 w 19050"/>
                    <a:gd name="connsiteY5" fmla="*/ 93726 h 103251"/>
                    <a:gd name="connsiteX6" fmla="*/ 9525 w 19050"/>
                    <a:gd name="connsiteY6" fmla="*/ 103251 h 10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103251">
                      <a:moveTo>
                        <a:pt x="9525" y="103251"/>
                      </a:moveTo>
                      <a:cubicBezTo>
                        <a:pt x="4286" y="103251"/>
                        <a:pt x="0" y="98965"/>
                        <a:pt x="0" y="93726"/>
                      </a:cubicBezTo>
                      <a:lnTo>
                        <a:pt x="0" y="9525"/>
                      </a:lnTo>
                      <a:cubicBezTo>
                        <a:pt x="0" y="4286"/>
                        <a:pt x="4286" y="0"/>
                        <a:pt x="9525" y="0"/>
                      </a:cubicBezTo>
                      <a:cubicBezTo>
                        <a:pt x="14764" y="0"/>
                        <a:pt x="19050" y="4286"/>
                        <a:pt x="19050" y="9525"/>
                      </a:cubicBezTo>
                      <a:lnTo>
                        <a:pt x="19050" y="93726"/>
                      </a:lnTo>
                      <a:cubicBezTo>
                        <a:pt x="19050" y="98965"/>
                        <a:pt x="14764" y="103251"/>
                        <a:pt x="9525" y="103251"/>
                      </a:cubicBezTo>
                      <a:close/>
                    </a:path>
                  </a:pathLst>
                </a:custGeom>
                <a:grpFill/>
                <a:ln w="0" cap="flat">
                  <a:noFill/>
                  <a:prstDash val="solid"/>
                  <a:miter/>
                </a:ln>
              </p:spPr>
              <p:txBody>
                <a:bodyPr rtlCol="0" anchor="ctr"/>
                <a:lstStyle/>
                <a:p>
                  <a:endParaRPr lang="ko-KR" altLang="en-US" dirty="0"/>
                </a:p>
              </p:txBody>
            </p:sp>
            <p:sp>
              <p:nvSpPr>
                <p:cNvPr id="206" name="자유형: 도형 205">
                  <a:extLst>
                    <a:ext uri="{FF2B5EF4-FFF2-40B4-BE49-F238E27FC236}">
                      <a16:creationId xmlns:a16="http://schemas.microsoft.com/office/drawing/2014/main" id="{13747DD0-D06D-09C5-F031-D8E7D70ADD38}"/>
                    </a:ext>
                  </a:extLst>
                </p:cNvPr>
                <p:cNvSpPr/>
                <p:nvPr/>
              </p:nvSpPr>
              <p:spPr>
                <a:xfrm>
                  <a:off x="4643913" y="2815970"/>
                  <a:ext cx="57150" cy="127063"/>
                </a:xfrm>
                <a:custGeom>
                  <a:avLst/>
                  <a:gdLst>
                    <a:gd name="connsiteX0" fmla="*/ 9525 w 57150"/>
                    <a:gd name="connsiteY0" fmla="*/ 127064 h 127063"/>
                    <a:gd name="connsiteX1" fmla="*/ 0 w 57150"/>
                    <a:gd name="connsiteY1" fmla="*/ 117539 h 127063"/>
                    <a:gd name="connsiteX2" fmla="*/ 0 w 57150"/>
                    <a:gd name="connsiteY2" fmla="*/ 80296 h 127063"/>
                    <a:gd name="connsiteX3" fmla="*/ 3524 w 57150"/>
                    <a:gd name="connsiteY3" fmla="*/ 72866 h 127063"/>
                    <a:gd name="connsiteX4" fmla="*/ 38100 w 57150"/>
                    <a:gd name="connsiteY4" fmla="*/ 44768 h 127063"/>
                    <a:gd name="connsiteX5" fmla="*/ 38100 w 57150"/>
                    <a:gd name="connsiteY5" fmla="*/ 9525 h 127063"/>
                    <a:gd name="connsiteX6" fmla="*/ 47625 w 57150"/>
                    <a:gd name="connsiteY6" fmla="*/ 0 h 127063"/>
                    <a:gd name="connsiteX7" fmla="*/ 57150 w 57150"/>
                    <a:gd name="connsiteY7" fmla="*/ 9525 h 127063"/>
                    <a:gd name="connsiteX8" fmla="*/ 57150 w 57150"/>
                    <a:gd name="connsiteY8" fmla="*/ 49340 h 127063"/>
                    <a:gd name="connsiteX9" fmla="*/ 53626 w 57150"/>
                    <a:gd name="connsiteY9" fmla="*/ 56769 h 127063"/>
                    <a:gd name="connsiteX10" fmla="*/ 19050 w 57150"/>
                    <a:gd name="connsiteY10" fmla="*/ 84868 h 127063"/>
                    <a:gd name="connsiteX11" fmla="*/ 19050 w 57150"/>
                    <a:gd name="connsiteY11" fmla="*/ 117539 h 127063"/>
                    <a:gd name="connsiteX12" fmla="*/ 9525 w 57150"/>
                    <a:gd name="connsiteY12" fmla="*/ 127064 h 12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50" h="127063">
                      <a:moveTo>
                        <a:pt x="9525" y="127064"/>
                      </a:moveTo>
                      <a:cubicBezTo>
                        <a:pt x="4286" y="127064"/>
                        <a:pt x="0" y="122777"/>
                        <a:pt x="0" y="117539"/>
                      </a:cubicBezTo>
                      <a:lnTo>
                        <a:pt x="0" y="80296"/>
                      </a:lnTo>
                      <a:cubicBezTo>
                        <a:pt x="0" y="77438"/>
                        <a:pt x="1334" y="74676"/>
                        <a:pt x="3524" y="72866"/>
                      </a:cubicBezTo>
                      <a:lnTo>
                        <a:pt x="38100" y="44768"/>
                      </a:lnTo>
                      <a:lnTo>
                        <a:pt x="38100" y="9525"/>
                      </a:lnTo>
                      <a:cubicBezTo>
                        <a:pt x="38100" y="4286"/>
                        <a:pt x="42386" y="0"/>
                        <a:pt x="47625" y="0"/>
                      </a:cubicBezTo>
                      <a:cubicBezTo>
                        <a:pt x="52864" y="0"/>
                        <a:pt x="57150" y="4286"/>
                        <a:pt x="57150" y="9525"/>
                      </a:cubicBezTo>
                      <a:lnTo>
                        <a:pt x="57150" y="49340"/>
                      </a:lnTo>
                      <a:cubicBezTo>
                        <a:pt x="57150" y="52197"/>
                        <a:pt x="55817" y="54959"/>
                        <a:pt x="53626" y="56769"/>
                      </a:cubicBezTo>
                      <a:lnTo>
                        <a:pt x="19050" y="84868"/>
                      </a:lnTo>
                      <a:lnTo>
                        <a:pt x="19050" y="117539"/>
                      </a:lnTo>
                      <a:cubicBezTo>
                        <a:pt x="19050" y="122777"/>
                        <a:pt x="14764" y="127064"/>
                        <a:pt x="9525" y="127064"/>
                      </a:cubicBezTo>
                      <a:close/>
                    </a:path>
                  </a:pathLst>
                </a:custGeom>
                <a:grpFill/>
                <a:ln w="0" cap="flat">
                  <a:noFill/>
                  <a:prstDash val="solid"/>
                  <a:miter/>
                </a:ln>
              </p:spPr>
              <p:txBody>
                <a:bodyPr rtlCol="0" anchor="ctr"/>
                <a:lstStyle/>
                <a:p>
                  <a:endParaRPr lang="ko-KR" altLang="en-US" dirty="0"/>
                </a:p>
              </p:txBody>
            </p:sp>
            <p:sp>
              <p:nvSpPr>
                <p:cNvPr id="207" name="자유형: 도형 206">
                  <a:extLst>
                    <a:ext uri="{FF2B5EF4-FFF2-40B4-BE49-F238E27FC236}">
                      <a16:creationId xmlns:a16="http://schemas.microsoft.com/office/drawing/2014/main" id="{A7869889-3DAF-0548-5B91-433D0285307A}"/>
                    </a:ext>
                  </a:extLst>
                </p:cNvPr>
                <p:cNvSpPr/>
                <p:nvPr/>
              </p:nvSpPr>
              <p:spPr>
                <a:xfrm>
                  <a:off x="4857178" y="2815970"/>
                  <a:ext cx="57150" cy="127920"/>
                </a:xfrm>
                <a:custGeom>
                  <a:avLst/>
                  <a:gdLst>
                    <a:gd name="connsiteX0" fmla="*/ 47625 w 57150"/>
                    <a:gd name="connsiteY0" fmla="*/ 127921 h 127920"/>
                    <a:gd name="connsiteX1" fmla="*/ 38100 w 57150"/>
                    <a:gd name="connsiteY1" fmla="*/ 118396 h 127920"/>
                    <a:gd name="connsiteX2" fmla="*/ 38100 w 57150"/>
                    <a:gd name="connsiteY2" fmla="*/ 84868 h 127920"/>
                    <a:gd name="connsiteX3" fmla="*/ 3524 w 57150"/>
                    <a:gd name="connsiteY3" fmla="*/ 56769 h 127920"/>
                    <a:gd name="connsiteX4" fmla="*/ 0 w 57150"/>
                    <a:gd name="connsiteY4" fmla="*/ 49340 h 127920"/>
                    <a:gd name="connsiteX5" fmla="*/ 0 w 57150"/>
                    <a:gd name="connsiteY5" fmla="*/ 9525 h 127920"/>
                    <a:gd name="connsiteX6" fmla="*/ 9525 w 57150"/>
                    <a:gd name="connsiteY6" fmla="*/ 0 h 127920"/>
                    <a:gd name="connsiteX7" fmla="*/ 19050 w 57150"/>
                    <a:gd name="connsiteY7" fmla="*/ 9525 h 127920"/>
                    <a:gd name="connsiteX8" fmla="*/ 19050 w 57150"/>
                    <a:gd name="connsiteY8" fmla="*/ 44768 h 127920"/>
                    <a:gd name="connsiteX9" fmla="*/ 53626 w 57150"/>
                    <a:gd name="connsiteY9" fmla="*/ 72866 h 127920"/>
                    <a:gd name="connsiteX10" fmla="*/ 57150 w 57150"/>
                    <a:gd name="connsiteY10" fmla="*/ 80296 h 127920"/>
                    <a:gd name="connsiteX11" fmla="*/ 57150 w 57150"/>
                    <a:gd name="connsiteY11" fmla="*/ 118396 h 127920"/>
                    <a:gd name="connsiteX12" fmla="*/ 47625 w 57150"/>
                    <a:gd name="connsiteY12" fmla="*/ 127921 h 127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50" h="127920">
                      <a:moveTo>
                        <a:pt x="47625" y="127921"/>
                      </a:moveTo>
                      <a:cubicBezTo>
                        <a:pt x="42386" y="127921"/>
                        <a:pt x="38100" y="123634"/>
                        <a:pt x="38100" y="118396"/>
                      </a:cubicBezTo>
                      <a:lnTo>
                        <a:pt x="38100" y="84868"/>
                      </a:lnTo>
                      <a:lnTo>
                        <a:pt x="3524" y="56769"/>
                      </a:lnTo>
                      <a:cubicBezTo>
                        <a:pt x="1334" y="54959"/>
                        <a:pt x="0" y="52197"/>
                        <a:pt x="0" y="49340"/>
                      </a:cubicBezTo>
                      <a:lnTo>
                        <a:pt x="0" y="9525"/>
                      </a:lnTo>
                      <a:cubicBezTo>
                        <a:pt x="0" y="4286"/>
                        <a:pt x="4286" y="0"/>
                        <a:pt x="9525" y="0"/>
                      </a:cubicBezTo>
                      <a:cubicBezTo>
                        <a:pt x="14764" y="0"/>
                        <a:pt x="19050" y="4286"/>
                        <a:pt x="19050" y="9525"/>
                      </a:cubicBezTo>
                      <a:lnTo>
                        <a:pt x="19050" y="44768"/>
                      </a:lnTo>
                      <a:lnTo>
                        <a:pt x="53626" y="72866"/>
                      </a:lnTo>
                      <a:cubicBezTo>
                        <a:pt x="55817" y="74676"/>
                        <a:pt x="57150" y="77438"/>
                        <a:pt x="57150" y="80296"/>
                      </a:cubicBezTo>
                      <a:lnTo>
                        <a:pt x="57150" y="118396"/>
                      </a:lnTo>
                      <a:cubicBezTo>
                        <a:pt x="57150" y="123634"/>
                        <a:pt x="52864" y="127921"/>
                        <a:pt x="47625" y="127921"/>
                      </a:cubicBezTo>
                      <a:close/>
                    </a:path>
                  </a:pathLst>
                </a:custGeom>
                <a:grpFill/>
                <a:ln w="0" cap="flat">
                  <a:noFill/>
                  <a:prstDash val="solid"/>
                  <a:miter/>
                </a:ln>
              </p:spPr>
              <p:txBody>
                <a:bodyPr rtlCol="0" anchor="ctr"/>
                <a:lstStyle/>
                <a:p>
                  <a:endParaRPr lang="ko-KR" altLang="en-US" dirty="0"/>
                </a:p>
              </p:txBody>
            </p:sp>
            <p:sp>
              <p:nvSpPr>
                <p:cNvPr id="208" name="자유형: 도형 207">
                  <a:extLst>
                    <a:ext uri="{FF2B5EF4-FFF2-40B4-BE49-F238E27FC236}">
                      <a16:creationId xmlns:a16="http://schemas.microsoft.com/office/drawing/2014/main" id="{3ED7B801-81CB-341B-5743-97DAADA2E7BD}"/>
                    </a:ext>
                  </a:extLst>
                </p:cNvPr>
                <p:cNvSpPr/>
                <p:nvPr/>
              </p:nvSpPr>
              <p:spPr>
                <a:xfrm>
                  <a:off x="4619244" y="2923984"/>
                  <a:ext cx="68389" cy="68389"/>
                </a:xfrm>
                <a:custGeom>
                  <a:avLst/>
                  <a:gdLst>
                    <a:gd name="connsiteX0" fmla="*/ 34195 w 68389"/>
                    <a:gd name="connsiteY0" fmla="*/ 68390 h 68389"/>
                    <a:gd name="connsiteX1" fmla="*/ 0 w 68389"/>
                    <a:gd name="connsiteY1" fmla="*/ 34195 h 68389"/>
                    <a:gd name="connsiteX2" fmla="*/ 34195 w 68389"/>
                    <a:gd name="connsiteY2" fmla="*/ 0 h 68389"/>
                    <a:gd name="connsiteX3" fmla="*/ 68389 w 68389"/>
                    <a:gd name="connsiteY3" fmla="*/ 34195 h 68389"/>
                    <a:gd name="connsiteX4" fmla="*/ 34195 w 68389"/>
                    <a:gd name="connsiteY4" fmla="*/ 68390 h 68389"/>
                    <a:gd name="connsiteX5" fmla="*/ 34195 w 68389"/>
                    <a:gd name="connsiteY5" fmla="*/ 19050 h 68389"/>
                    <a:gd name="connsiteX6" fmla="*/ 19050 w 68389"/>
                    <a:gd name="connsiteY6" fmla="*/ 34195 h 68389"/>
                    <a:gd name="connsiteX7" fmla="*/ 34195 w 68389"/>
                    <a:gd name="connsiteY7" fmla="*/ 49340 h 68389"/>
                    <a:gd name="connsiteX8" fmla="*/ 49339 w 68389"/>
                    <a:gd name="connsiteY8" fmla="*/ 34195 h 68389"/>
                    <a:gd name="connsiteX9" fmla="*/ 34195 w 68389"/>
                    <a:gd name="connsiteY9" fmla="*/ 19050 h 68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89" h="68389">
                      <a:moveTo>
                        <a:pt x="34195" y="68390"/>
                      </a:moveTo>
                      <a:cubicBezTo>
                        <a:pt x="15335" y="68390"/>
                        <a:pt x="0" y="53054"/>
                        <a:pt x="0" y="34195"/>
                      </a:cubicBezTo>
                      <a:cubicBezTo>
                        <a:pt x="0" y="15335"/>
                        <a:pt x="15335" y="0"/>
                        <a:pt x="34195" y="0"/>
                      </a:cubicBezTo>
                      <a:cubicBezTo>
                        <a:pt x="53054" y="0"/>
                        <a:pt x="68389" y="15335"/>
                        <a:pt x="68389" y="34195"/>
                      </a:cubicBezTo>
                      <a:cubicBezTo>
                        <a:pt x="68389" y="53054"/>
                        <a:pt x="53054" y="68390"/>
                        <a:pt x="34195" y="68390"/>
                      </a:cubicBezTo>
                      <a:close/>
                      <a:moveTo>
                        <a:pt x="34195" y="19050"/>
                      </a:moveTo>
                      <a:cubicBezTo>
                        <a:pt x="25813" y="19050"/>
                        <a:pt x="19050" y="25813"/>
                        <a:pt x="19050" y="34195"/>
                      </a:cubicBezTo>
                      <a:cubicBezTo>
                        <a:pt x="19050" y="42577"/>
                        <a:pt x="25813" y="49340"/>
                        <a:pt x="34195" y="49340"/>
                      </a:cubicBezTo>
                      <a:cubicBezTo>
                        <a:pt x="42577" y="49340"/>
                        <a:pt x="49339" y="42577"/>
                        <a:pt x="49339" y="34195"/>
                      </a:cubicBezTo>
                      <a:cubicBezTo>
                        <a:pt x="49339" y="25813"/>
                        <a:pt x="42577" y="19050"/>
                        <a:pt x="34195" y="19050"/>
                      </a:cubicBezTo>
                      <a:close/>
                    </a:path>
                  </a:pathLst>
                </a:custGeom>
                <a:grpFill/>
                <a:ln w="0" cap="flat">
                  <a:noFill/>
                  <a:prstDash val="solid"/>
                  <a:miter/>
                </a:ln>
              </p:spPr>
              <p:txBody>
                <a:bodyPr rtlCol="0" anchor="ctr"/>
                <a:lstStyle/>
                <a:p>
                  <a:endParaRPr lang="ko-KR" altLang="en-US" dirty="0"/>
                </a:p>
              </p:txBody>
            </p:sp>
            <p:sp>
              <p:nvSpPr>
                <p:cNvPr id="209" name="자유형: 도형 208">
                  <a:extLst>
                    <a:ext uri="{FF2B5EF4-FFF2-40B4-BE49-F238E27FC236}">
                      <a16:creationId xmlns:a16="http://schemas.microsoft.com/office/drawing/2014/main" id="{7E0D454D-D086-C9D6-2C82-AF45991CCF35}"/>
                    </a:ext>
                  </a:extLst>
                </p:cNvPr>
                <p:cNvSpPr/>
                <p:nvPr/>
              </p:nvSpPr>
              <p:spPr>
                <a:xfrm>
                  <a:off x="4744974" y="2900171"/>
                  <a:ext cx="68389" cy="68389"/>
                </a:xfrm>
                <a:custGeom>
                  <a:avLst/>
                  <a:gdLst>
                    <a:gd name="connsiteX0" fmla="*/ 34195 w 68389"/>
                    <a:gd name="connsiteY0" fmla="*/ 68390 h 68389"/>
                    <a:gd name="connsiteX1" fmla="*/ 0 w 68389"/>
                    <a:gd name="connsiteY1" fmla="*/ 34195 h 68389"/>
                    <a:gd name="connsiteX2" fmla="*/ 34195 w 68389"/>
                    <a:gd name="connsiteY2" fmla="*/ 0 h 68389"/>
                    <a:gd name="connsiteX3" fmla="*/ 68390 w 68389"/>
                    <a:gd name="connsiteY3" fmla="*/ 34195 h 68389"/>
                    <a:gd name="connsiteX4" fmla="*/ 34195 w 68389"/>
                    <a:gd name="connsiteY4" fmla="*/ 68390 h 68389"/>
                    <a:gd name="connsiteX5" fmla="*/ 34195 w 68389"/>
                    <a:gd name="connsiteY5" fmla="*/ 19050 h 68389"/>
                    <a:gd name="connsiteX6" fmla="*/ 19050 w 68389"/>
                    <a:gd name="connsiteY6" fmla="*/ 34195 h 68389"/>
                    <a:gd name="connsiteX7" fmla="*/ 34195 w 68389"/>
                    <a:gd name="connsiteY7" fmla="*/ 49340 h 68389"/>
                    <a:gd name="connsiteX8" fmla="*/ 49340 w 68389"/>
                    <a:gd name="connsiteY8" fmla="*/ 34195 h 68389"/>
                    <a:gd name="connsiteX9" fmla="*/ 34195 w 68389"/>
                    <a:gd name="connsiteY9" fmla="*/ 19050 h 68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89" h="68389">
                      <a:moveTo>
                        <a:pt x="34195" y="68390"/>
                      </a:moveTo>
                      <a:cubicBezTo>
                        <a:pt x="15335" y="68390"/>
                        <a:pt x="0" y="53054"/>
                        <a:pt x="0" y="34195"/>
                      </a:cubicBezTo>
                      <a:cubicBezTo>
                        <a:pt x="0" y="15335"/>
                        <a:pt x="15335" y="0"/>
                        <a:pt x="34195" y="0"/>
                      </a:cubicBezTo>
                      <a:cubicBezTo>
                        <a:pt x="53054" y="0"/>
                        <a:pt x="68390" y="15335"/>
                        <a:pt x="68390" y="34195"/>
                      </a:cubicBezTo>
                      <a:cubicBezTo>
                        <a:pt x="68390" y="53054"/>
                        <a:pt x="53054" y="68390"/>
                        <a:pt x="34195" y="68390"/>
                      </a:cubicBezTo>
                      <a:close/>
                      <a:moveTo>
                        <a:pt x="34195" y="19050"/>
                      </a:moveTo>
                      <a:cubicBezTo>
                        <a:pt x="25813" y="19050"/>
                        <a:pt x="19050" y="25813"/>
                        <a:pt x="19050" y="34195"/>
                      </a:cubicBezTo>
                      <a:cubicBezTo>
                        <a:pt x="19050" y="42577"/>
                        <a:pt x="25813" y="49340"/>
                        <a:pt x="34195" y="49340"/>
                      </a:cubicBezTo>
                      <a:cubicBezTo>
                        <a:pt x="42577" y="49340"/>
                        <a:pt x="49340" y="42577"/>
                        <a:pt x="49340" y="34195"/>
                      </a:cubicBezTo>
                      <a:cubicBezTo>
                        <a:pt x="49340" y="25813"/>
                        <a:pt x="42577" y="19050"/>
                        <a:pt x="34195" y="19050"/>
                      </a:cubicBezTo>
                      <a:close/>
                    </a:path>
                  </a:pathLst>
                </a:custGeom>
                <a:grpFill/>
                <a:ln w="0" cap="flat">
                  <a:noFill/>
                  <a:prstDash val="solid"/>
                  <a:miter/>
                </a:ln>
              </p:spPr>
              <p:txBody>
                <a:bodyPr rtlCol="0" anchor="ctr"/>
                <a:lstStyle/>
                <a:p>
                  <a:endParaRPr lang="ko-KR" altLang="en-US" dirty="0"/>
                </a:p>
              </p:txBody>
            </p:sp>
            <p:sp>
              <p:nvSpPr>
                <p:cNvPr id="210" name="자유형: 도형 209">
                  <a:extLst>
                    <a:ext uri="{FF2B5EF4-FFF2-40B4-BE49-F238E27FC236}">
                      <a16:creationId xmlns:a16="http://schemas.microsoft.com/office/drawing/2014/main" id="{6745BBE4-FB12-16B9-14D0-A96BF66B2B8C}"/>
                    </a:ext>
                  </a:extLst>
                </p:cNvPr>
                <p:cNvSpPr/>
                <p:nvPr/>
              </p:nvSpPr>
              <p:spPr>
                <a:xfrm>
                  <a:off x="4870704" y="2924841"/>
                  <a:ext cx="68389" cy="68389"/>
                </a:xfrm>
                <a:custGeom>
                  <a:avLst/>
                  <a:gdLst>
                    <a:gd name="connsiteX0" fmla="*/ 34195 w 68389"/>
                    <a:gd name="connsiteY0" fmla="*/ 68390 h 68389"/>
                    <a:gd name="connsiteX1" fmla="*/ 0 w 68389"/>
                    <a:gd name="connsiteY1" fmla="*/ 34195 h 68389"/>
                    <a:gd name="connsiteX2" fmla="*/ 34195 w 68389"/>
                    <a:gd name="connsiteY2" fmla="*/ 0 h 68389"/>
                    <a:gd name="connsiteX3" fmla="*/ 68390 w 68389"/>
                    <a:gd name="connsiteY3" fmla="*/ 34195 h 68389"/>
                    <a:gd name="connsiteX4" fmla="*/ 34195 w 68389"/>
                    <a:gd name="connsiteY4" fmla="*/ 68390 h 68389"/>
                    <a:gd name="connsiteX5" fmla="*/ 34195 w 68389"/>
                    <a:gd name="connsiteY5" fmla="*/ 19050 h 68389"/>
                    <a:gd name="connsiteX6" fmla="*/ 19050 w 68389"/>
                    <a:gd name="connsiteY6" fmla="*/ 34195 h 68389"/>
                    <a:gd name="connsiteX7" fmla="*/ 34195 w 68389"/>
                    <a:gd name="connsiteY7" fmla="*/ 49340 h 68389"/>
                    <a:gd name="connsiteX8" fmla="*/ 49340 w 68389"/>
                    <a:gd name="connsiteY8" fmla="*/ 34195 h 68389"/>
                    <a:gd name="connsiteX9" fmla="*/ 34195 w 68389"/>
                    <a:gd name="connsiteY9" fmla="*/ 19050 h 68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89" h="68389">
                      <a:moveTo>
                        <a:pt x="34195" y="68390"/>
                      </a:moveTo>
                      <a:cubicBezTo>
                        <a:pt x="15335" y="68390"/>
                        <a:pt x="0" y="53054"/>
                        <a:pt x="0" y="34195"/>
                      </a:cubicBezTo>
                      <a:cubicBezTo>
                        <a:pt x="0" y="15335"/>
                        <a:pt x="15335" y="0"/>
                        <a:pt x="34195" y="0"/>
                      </a:cubicBezTo>
                      <a:cubicBezTo>
                        <a:pt x="53054" y="0"/>
                        <a:pt x="68390" y="15335"/>
                        <a:pt x="68390" y="34195"/>
                      </a:cubicBezTo>
                      <a:cubicBezTo>
                        <a:pt x="68390" y="53054"/>
                        <a:pt x="53054" y="68390"/>
                        <a:pt x="34195" y="68390"/>
                      </a:cubicBezTo>
                      <a:close/>
                      <a:moveTo>
                        <a:pt x="34195" y="19050"/>
                      </a:moveTo>
                      <a:cubicBezTo>
                        <a:pt x="25813" y="19050"/>
                        <a:pt x="19050" y="25813"/>
                        <a:pt x="19050" y="34195"/>
                      </a:cubicBezTo>
                      <a:cubicBezTo>
                        <a:pt x="19050" y="42577"/>
                        <a:pt x="25813" y="49340"/>
                        <a:pt x="34195" y="49340"/>
                      </a:cubicBezTo>
                      <a:cubicBezTo>
                        <a:pt x="42577" y="49340"/>
                        <a:pt x="49340" y="42577"/>
                        <a:pt x="49340" y="34195"/>
                      </a:cubicBezTo>
                      <a:cubicBezTo>
                        <a:pt x="49340" y="25813"/>
                        <a:pt x="42577" y="19050"/>
                        <a:pt x="34195" y="19050"/>
                      </a:cubicBezTo>
                      <a:close/>
                    </a:path>
                  </a:pathLst>
                </a:custGeom>
                <a:grpFill/>
                <a:ln w="0" cap="flat">
                  <a:noFill/>
                  <a:prstDash val="solid"/>
                  <a:miter/>
                </a:ln>
              </p:spPr>
              <p:txBody>
                <a:bodyPr rtlCol="0" anchor="ctr"/>
                <a:lstStyle/>
                <a:p>
                  <a:endParaRPr lang="ko-KR" altLang="en-US" dirty="0"/>
                </a:p>
              </p:txBody>
            </p:sp>
            <p:sp>
              <p:nvSpPr>
                <p:cNvPr id="211" name="자유형: 도형 210">
                  <a:extLst>
                    <a:ext uri="{FF2B5EF4-FFF2-40B4-BE49-F238E27FC236}">
                      <a16:creationId xmlns:a16="http://schemas.microsoft.com/office/drawing/2014/main" id="{D87A7918-6506-F068-511E-78C30465386C}"/>
                    </a:ext>
                  </a:extLst>
                </p:cNvPr>
                <p:cNvSpPr/>
                <p:nvPr/>
              </p:nvSpPr>
              <p:spPr>
                <a:xfrm>
                  <a:off x="4906708" y="2678906"/>
                  <a:ext cx="103251" cy="19050"/>
                </a:xfrm>
                <a:custGeom>
                  <a:avLst/>
                  <a:gdLst>
                    <a:gd name="connsiteX0" fmla="*/ 93726 w 103251"/>
                    <a:gd name="connsiteY0" fmla="*/ 19050 h 19050"/>
                    <a:gd name="connsiteX1" fmla="*/ 9525 w 103251"/>
                    <a:gd name="connsiteY1" fmla="*/ 19050 h 19050"/>
                    <a:gd name="connsiteX2" fmla="*/ 0 w 103251"/>
                    <a:gd name="connsiteY2" fmla="*/ 9525 h 19050"/>
                    <a:gd name="connsiteX3" fmla="*/ 9525 w 103251"/>
                    <a:gd name="connsiteY3" fmla="*/ 0 h 19050"/>
                    <a:gd name="connsiteX4" fmla="*/ 93726 w 103251"/>
                    <a:gd name="connsiteY4" fmla="*/ 0 h 19050"/>
                    <a:gd name="connsiteX5" fmla="*/ 103251 w 103251"/>
                    <a:gd name="connsiteY5" fmla="*/ 9525 h 19050"/>
                    <a:gd name="connsiteX6" fmla="*/ 93726 w 103251"/>
                    <a:gd name="connsiteY6" fmla="*/ 1905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251" h="19050">
                      <a:moveTo>
                        <a:pt x="93726" y="19050"/>
                      </a:moveTo>
                      <a:lnTo>
                        <a:pt x="9525" y="19050"/>
                      </a:lnTo>
                      <a:cubicBezTo>
                        <a:pt x="4286" y="19050"/>
                        <a:pt x="0" y="14764"/>
                        <a:pt x="0" y="9525"/>
                      </a:cubicBezTo>
                      <a:cubicBezTo>
                        <a:pt x="0" y="4286"/>
                        <a:pt x="4286" y="0"/>
                        <a:pt x="9525" y="0"/>
                      </a:cubicBezTo>
                      <a:lnTo>
                        <a:pt x="93726" y="0"/>
                      </a:lnTo>
                      <a:cubicBezTo>
                        <a:pt x="98965" y="0"/>
                        <a:pt x="103251" y="4286"/>
                        <a:pt x="103251" y="9525"/>
                      </a:cubicBezTo>
                      <a:cubicBezTo>
                        <a:pt x="103251" y="14764"/>
                        <a:pt x="98965" y="19050"/>
                        <a:pt x="93726" y="19050"/>
                      </a:cubicBezTo>
                      <a:close/>
                    </a:path>
                  </a:pathLst>
                </a:custGeom>
                <a:grpFill/>
                <a:ln w="0" cap="flat">
                  <a:noFill/>
                  <a:prstDash val="solid"/>
                  <a:miter/>
                </a:ln>
              </p:spPr>
              <p:txBody>
                <a:bodyPr rtlCol="0" anchor="ctr"/>
                <a:lstStyle/>
                <a:p>
                  <a:endParaRPr lang="ko-KR" altLang="en-US" dirty="0"/>
                </a:p>
              </p:txBody>
            </p:sp>
            <p:sp>
              <p:nvSpPr>
                <p:cNvPr id="212" name="자유형: 도형 211">
                  <a:extLst>
                    <a:ext uri="{FF2B5EF4-FFF2-40B4-BE49-F238E27FC236}">
                      <a16:creationId xmlns:a16="http://schemas.microsoft.com/office/drawing/2014/main" id="{850A71A9-E012-FED6-76DF-1339808E06A8}"/>
                    </a:ext>
                  </a:extLst>
                </p:cNvPr>
                <p:cNvSpPr/>
                <p:nvPr/>
              </p:nvSpPr>
              <p:spPr>
                <a:xfrm>
                  <a:off x="4906708" y="2766536"/>
                  <a:ext cx="127063" cy="57150"/>
                </a:xfrm>
                <a:custGeom>
                  <a:avLst/>
                  <a:gdLst>
                    <a:gd name="connsiteX0" fmla="*/ 117539 w 127063"/>
                    <a:gd name="connsiteY0" fmla="*/ 57150 h 57150"/>
                    <a:gd name="connsiteX1" fmla="*/ 80296 w 127063"/>
                    <a:gd name="connsiteY1" fmla="*/ 57150 h 57150"/>
                    <a:gd name="connsiteX2" fmla="*/ 72866 w 127063"/>
                    <a:gd name="connsiteY2" fmla="*/ 53626 h 57150"/>
                    <a:gd name="connsiteX3" fmla="*/ 44768 w 127063"/>
                    <a:gd name="connsiteY3" fmla="*/ 19050 h 57150"/>
                    <a:gd name="connsiteX4" fmla="*/ 9525 w 127063"/>
                    <a:gd name="connsiteY4" fmla="*/ 19050 h 57150"/>
                    <a:gd name="connsiteX5" fmla="*/ 0 w 127063"/>
                    <a:gd name="connsiteY5" fmla="*/ 9525 h 57150"/>
                    <a:gd name="connsiteX6" fmla="*/ 9525 w 127063"/>
                    <a:gd name="connsiteY6" fmla="*/ 0 h 57150"/>
                    <a:gd name="connsiteX7" fmla="*/ 49340 w 127063"/>
                    <a:gd name="connsiteY7" fmla="*/ 0 h 57150"/>
                    <a:gd name="connsiteX8" fmla="*/ 56769 w 127063"/>
                    <a:gd name="connsiteY8" fmla="*/ 3524 h 57150"/>
                    <a:gd name="connsiteX9" fmla="*/ 84868 w 127063"/>
                    <a:gd name="connsiteY9" fmla="*/ 38100 h 57150"/>
                    <a:gd name="connsiteX10" fmla="*/ 117539 w 127063"/>
                    <a:gd name="connsiteY10" fmla="*/ 38100 h 57150"/>
                    <a:gd name="connsiteX11" fmla="*/ 127064 w 127063"/>
                    <a:gd name="connsiteY11" fmla="*/ 47625 h 57150"/>
                    <a:gd name="connsiteX12" fmla="*/ 117539 w 127063"/>
                    <a:gd name="connsiteY12" fmla="*/ 571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063" h="57150">
                      <a:moveTo>
                        <a:pt x="117539" y="57150"/>
                      </a:moveTo>
                      <a:lnTo>
                        <a:pt x="80296" y="57150"/>
                      </a:lnTo>
                      <a:cubicBezTo>
                        <a:pt x="77438" y="57150"/>
                        <a:pt x="74676" y="55817"/>
                        <a:pt x="72866" y="53626"/>
                      </a:cubicBezTo>
                      <a:lnTo>
                        <a:pt x="44768" y="19050"/>
                      </a:lnTo>
                      <a:lnTo>
                        <a:pt x="9525" y="19050"/>
                      </a:lnTo>
                      <a:cubicBezTo>
                        <a:pt x="4286" y="19050"/>
                        <a:pt x="0" y="14764"/>
                        <a:pt x="0" y="9525"/>
                      </a:cubicBezTo>
                      <a:cubicBezTo>
                        <a:pt x="0" y="4286"/>
                        <a:pt x="4286" y="0"/>
                        <a:pt x="9525" y="0"/>
                      </a:cubicBezTo>
                      <a:lnTo>
                        <a:pt x="49340" y="0"/>
                      </a:lnTo>
                      <a:cubicBezTo>
                        <a:pt x="52197" y="0"/>
                        <a:pt x="54959" y="1333"/>
                        <a:pt x="56769" y="3524"/>
                      </a:cubicBezTo>
                      <a:lnTo>
                        <a:pt x="84868" y="38100"/>
                      </a:lnTo>
                      <a:lnTo>
                        <a:pt x="117539" y="38100"/>
                      </a:lnTo>
                      <a:cubicBezTo>
                        <a:pt x="122777" y="38100"/>
                        <a:pt x="127064" y="42386"/>
                        <a:pt x="127064" y="47625"/>
                      </a:cubicBezTo>
                      <a:cubicBezTo>
                        <a:pt x="127064" y="52864"/>
                        <a:pt x="122777" y="57150"/>
                        <a:pt x="117539" y="57150"/>
                      </a:cubicBezTo>
                      <a:close/>
                    </a:path>
                  </a:pathLst>
                </a:custGeom>
                <a:grpFill/>
                <a:ln w="0" cap="flat">
                  <a:noFill/>
                  <a:prstDash val="solid"/>
                  <a:miter/>
                </a:ln>
              </p:spPr>
              <p:txBody>
                <a:bodyPr rtlCol="0" anchor="ctr"/>
                <a:lstStyle/>
                <a:p>
                  <a:endParaRPr lang="ko-KR" altLang="en-US" dirty="0"/>
                </a:p>
              </p:txBody>
            </p:sp>
            <p:sp>
              <p:nvSpPr>
                <p:cNvPr id="213" name="자유형: 도형 212">
                  <a:extLst>
                    <a:ext uri="{FF2B5EF4-FFF2-40B4-BE49-F238E27FC236}">
                      <a16:creationId xmlns:a16="http://schemas.microsoft.com/office/drawing/2014/main" id="{D93CF310-8CB7-E521-EC49-09175AB68E02}"/>
                    </a:ext>
                  </a:extLst>
                </p:cNvPr>
                <p:cNvSpPr/>
                <p:nvPr/>
              </p:nvSpPr>
              <p:spPr>
                <a:xfrm>
                  <a:off x="4906708" y="2553271"/>
                  <a:ext cx="127920" cy="57150"/>
                </a:xfrm>
                <a:custGeom>
                  <a:avLst/>
                  <a:gdLst>
                    <a:gd name="connsiteX0" fmla="*/ 49340 w 127920"/>
                    <a:gd name="connsiteY0" fmla="*/ 57150 h 57150"/>
                    <a:gd name="connsiteX1" fmla="*/ 9525 w 127920"/>
                    <a:gd name="connsiteY1" fmla="*/ 57150 h 57150"/>
                    <a:gd name="connsiteX2" fmla="*/ 0 w 127920"/>
                    <a:gd name="connsiteY2" fmla="*/ 47625 h 57150"/>
                    <a:gd name="connsiteX3" fmla="*/ 9525 w 127920"/>
                    <a:gd name="connsiteY3" fmla="*/ 38100 h 57150"/>
                    <a:gd name="connsiteX4" fmla="*/ 44768 w 127920"/>
                    <a:gd name="connsiteY4" fmla="*/ 38100 h 57150"/>
                    <a:gd name="connsiteX5" fmla="*/ 72866 w 127920"/>
                    <a:gd name="connsiteY5" fmla="*/ 3524 h 57150"/>
                    <a:gd name="connsiteX6" fmla="*/ 80296 w 127920"/>
                    <a:gd name="connsiteY6" fmla="*/ 0 h 57150"/>
                    <a:gd name="connsiteX7" fmla="*/ 118396 w 127920"/>
                    <a:gd name="connsiteY7" fmla="*/ 0 h 57150"/>
                    <a:gd name="connsiteX8" fmla="*/ 127921 w 127920"/>
                    <a:gd name="connsiteY8" fmla="*/ 9525 h 57150"/>
                    <a:gd name="connsiteX9" fmla="*/ 118396 w 127920"/>
                    <a:gd name="connsiteY9" fmla="*/ 19050 h 57150"/>
                    <a:gd name="connsiteX10" fmla="*/ 84868 w 127920"/>
                    <a:gd name="connsiteY10" fmla="*/ 19050 h 57150"/>
                    <a:gd name="connsiteX11" fmla="*/ 56769 w 127920"/>
                    <a:gd name="connsiteY11" fmla="*/ 53626 h 57150"/>
                    <a:gd name="connsiteX12" fmla="*/ 49340 w 127920"/>
                    <a:gd name="connsiteY12" fmla="*/ 571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20" h="57150">
                      <a:moveTo>
                        <a:pt x="49340" y="57150"/>
                      </a:moveTo>
                      <a:lnTo>
                        <a:pt x="9525" y="57150"/>
                      </a:lnTo>
                      <a:cubicBezTo>
                        <a:pt x="4286" y="57150"/>
                        <a:pt x="0" y="52864"/>
                        <a:pt x="0" y="47625"/>
                      </a:cubicBezTo>
                      <a:cubicBezTo>
                        <a:pt x="0" y="42386"/>
                        <a:pt x="4286" y="38100"/>
                        <a:pt x="9525" y="38100"/>
                      </a:cubicBezTo>
                      <a:lnTo>
                        <a:pt x="44768" y="38100"/>
                      </a:lnTo>
                      <a:lnTo>
                        <a:pt x="72866" y="3524"/>
                      </a:lnTo>
                      <a:cubicBezTo>
                        <a:pt x="74676" y="1334"/>
                        <a:pt x="77438" y="0"/>
                        <a:pt x="80296" y="0"/>
                      </a:cubicBezTo>
                      <a:lnTo>
                        <a:pt x="118396" y="0"/>
                      </a:lnTo>
                      <a:cubicBezTo>
                        <a:pt x="123634" y="0"/>
                        <a:pt x="127921" y="4286"/>
                        <a:pt x="127921" y="9525"/>
                      </a:cubicBezTo>
                      <a:cubicBezTo>
                        <a:pt x="127921" y="14764"/>
                        <a:pt x="123634" y="19050"/>
                        <a:pt x="118396" y="19050"/>
                      </a:cubicBezTo>
                      <a:lnTo>
                        <a:pt x="84868" y="19050"/>
                      </a:lnTo>
                      <a:lnTo>
                        <a:pt x="56769" y="53626"/>
                      </a:lnTo>
                      <a:cubicBezTo>
                        <a:pt x="54959" y="55817"/>
                        <a:pt x="52197" y="57150"/>
                        <a:pt x="49340" y="57150"/>
                      </a:cubicBezTo>
                      <a:close/>
                    </a:path>
                  </a:pathLst>
                </a:custGeom>
                <a:grpFill/>
                <a:ln w="0" cap="flat">
                  <a:noFill/>
                  <a:prstDash val="solid"/>
                  <a:miter/>
                </a:ln>
              </p:spPr>
              <p:txBody>
                <a:bodyPr rtlCol="0" anchor="ctr"/>
                <a:lstStyle/>
                <a:p>
                  <a:endParaRPr lang="ko-KR" altLang="en-US" dirty="0"/>
                </a:p>
              </p:txBody>
            </p:sp>
            <p:sp>
              <p:nvSpPr>
                <p:cNvPr id="214" name="자유형: 도형 213">
                  <a:extLst>
                    <a:ext uri="{FF2B5EF4-FFF2-40B4-BE49-F238E27FC236}">
                      <a16:creationId xmlns:a16="http://schemas.microsoft.com/office/drawing/2014/main" id="{5BF41F3E-1CB6-57F4-4010-C34F155952DE}"/>
                    </a:ext>
                  </a:extLst>
                </p:cNvPr>
                <p:cNvSpPr/>
                <p:nvPr/>
              </p:nvSpPr>
              <p:spPr>
                <a:xfrm>
                  <a:off x="5014722" y="2779966"/>
                  <a:ext cx="68389" cy="68389"/>
                </a:xfrm>
                <a:custGeom>
                  <a:avLst/>
                  <a:gdLst>
                    <a:gd name="connsiteX0" fmla="*/ 34195 w 68389"/>
                    <a:gd name="connsiteY0" fmla="*/ 68390 h 68389"/>
                    <a:gd name="connsiteX1" fmla="*/ 0 w 68389"/>
                    <a:gd name="connsiteY1" fmla="*/ 34195 h 68389"/>
                    <a:gd name="connsiteX2" fmla="*/ 34195 w 68389"/>
                    <a:gd name="connsiteY2" fmla="*/ 0 h 68389"/>
                    <a:gd name="connsiteX3" fmla="*/ 68390 w 68389"/>
                    <a:gd name="connsiteY3" fmla="*/ 34195 h 68389"/>
                    <a:gd name="connsiteX4" fmla="*/ 34195 w 68389"/>
                    <a:gd name="connsiteY4" fmla="*/ 68390 h 68389"/>
                    <a:gd name="connsiteX5" fmla="*/ 34195 w 68389"/>
                    <a:gd name="connsiteY5" fmla="*/ 19050 h 68389"/>
                    <a:gd name="connsiteX6" fmla="*/ 19050 w 68389"/>
                    <a:gd name="connsiteY6" fmla="*/ 34195 h 68389"/>
                    <a:gd name="connsiteX7" fmla="*/ 34195 w 68389"/>
                    <a:gd name="connsiteY7" fmla="*/ 49340 h 68389"/>
                    <a:gd name="connsiteX8" fmla="*/ 49340 w 68389"/>
                    <a:gd name="connsiteY8" fmla="*/ 34195 h 68389"/>
                    <a:gd name="connsiteX9" fmla="*/ 34195 w 68389"/>
                    <a:gd name="connsiteY9" fmla="*/ 19050 h 68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89" h="68389">
                      <a:moveTo>
                        <a:pt x="34195" y="68390"/>
                      </a:moveTo>
                      <a:cubicBezTo>
                        <a:pt x="15335" y="68390"/>
                        <a:pt x="0" y="53054"/>
                        <a:pt x="0" y="34195"/>
                      </a:cubicBezTo>
                      <a:cubicBezTo>
                        <a:pt x="0" y="15335"/>
                        <a:pt x="15335" y="0"/>
                        <a:pt x="34195" y="0"/>
                      </a:cubicBezTo>
                      <a:cubicBezTo>
                        <a:pt x="53054" y="0"/>
                        <a:pt x="68390" y="15335"/>
                        <a:pt x="68390" y="34195"/>
                      </a:cubicBezTo>
                      <a:cubicBezTo>
                        <a:pt x="68390" y="53054"/>
                        <a:pt x="53054" y="68390"/>
                        <a:pt x="34195" y="68390"/>
                      </a:cubicBezTo>
                      <a:close/>
                      <a:moveTo>
                        <a:pt x="34195" y="19050"/>
                      </a:moveTo>
                      <a:cubicBezTo>
                        <a:pt x="25813" y="19050"/>
                        <a:pt x="19050" y="25813"/>
                        <a:pt x="19050" y="34195"/>
                      </a:cubicBezTo>
                      <a:cubicBezTo>
                        <a:pt x="19050" y="42577"/>
                        <a:pt x="25813" y="49340"/>
                        <a:pt x="34195" y="49340"/>
                      </a:cubicBezTo>
                      <a:cubicBezTo>
                        <a:pt x="42577" y="49340"/>
                        <a:pt x="49340" y="42577"/>
                        <a:pt x="49340" y="34195"/>
                      </a:cubicBezTo>
                      <a:cubicBezTo>
                        <a:pt x="49340" y="25813"/>
                        <a:pt x="42577" y="19050"/>
                        <a:pt x="34195" y="19050"/>
                      </a:cubicBezTo>
                      <a:close/>
                    </a:path>
                  </a:pathLst>
                </a:custGeom>
                <a:grpFill/>
                <a:ln w="0" cap="flat">
                  <a:noFill/>
                  <a:prstDash val="solid"/>
                  <a:miter/>
                </a:ln>
              </p:spPr>
              <p:txBody>
                <a:bodyPr rtlCol="0" anchor="ctr"/>
                <a:lstStyle/>
                <a:p>
                  <a:endParaRPr lang="ko-KR" altLang="en-US" dirty="0"/>
                </a:p>
              </p:txBody>
            </p:sp>
            <p:sp>
              <p:nvSpPr>
                <p:cNvPr id="215" name="자유형: 도형 214">
                  <a:extLst>
                    <a:ext uri="{FF2B5EF4-FFF2-40B4-BE49-F238E27FC236}">
                      <a16:creationId xmlns:a16="http://schemas.microsoft.com/office/drawing/2014/main" id="{41CD8BE0-1E07-E788-9711-50955678C291}"/>
                    </a:ext>
                  </a:extLst>
                </p:cNvPr>
                <p:cNvSpPr/>
                <p:nvPr/>
              </p:nvSpPr>
              <p:spPr>
                <a:xfrm>
                  <a:off x="4990909" y="2654236"/>
                  <a:ext cx="68389" cy="68389"/>
                </a:xfrm>
                <a:custGeom>
                  <a:avLst/>
                  <a:gdLst>
                    <a:gd name="connsiteX0" fmla="*/ 34195 w 68389"/>
                    <a:gd name="connsiteY0" fmla="*/ 68390 h 68389"/>
                    <a:gd name="connsiteX1" fmla="*/ 0 w 68389"/>
                    <a:gd name="connsiteY1" fmla="*/ 34195 h 68389"/>
                    <a:gd name="connsiteX2" fmla="*/ 34195 w 68389"/>
                    <a:gd name="connsiteY2" fmla="*/ 0 h 68389"/>
                    <a:gd name="connsiteX3" fmla="*/ 68390 w 68389"/>
                    <a:gd name="connsiteY3" fmla="*/ 34195 h 68389"/>
                    <a:gd name="connsiteX4" fmla="*/ 34195 w 68389"/>
                    <a:gd name="connsiteY4" fmla="*/ 68390 h 68389"/>
                    <a:gd name="connsiteX5" fmla="*/ 34195 w 68389"/>
                    <a:gd name="connsiteY5" fmla="*/ 19050 h 68389"/>
                    <a:gd name="connsiteX6" fmla="*/ 19050 w 68389"/>
                    <a:gd name="connsiteY6" fmla="*/ 34195 h 68389"/>
                    <a:gd name="connsiteX7" fmla="*/ 34195 w 68389"/>
                    <a:gd name="connsiteY7" fmla="*/ 49340 h 68389"/>
                    <a:gd name="connsiteX8" fmla="*/ 49340 w 68389"/>
                    <a:gd name="connsiteY8" fmla="*/ 34195 h 68389"/>
                    <a:gd name="connsiteX9" fmla="*/ 34195 w 68389"/>
                    <a:gd name="connsiteY9" fmla="*/ 19050 h 68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89" h="68389">
                      <a:moveTo>
                        <a:pt x="34195" y="68390"/>
                      </a:moveTo>
                      <a:cubicBezTo>
                        <a:pt x="15335" y="68390"/>
                        <a:pt x="0" y="53054"/>
                        <a:pt x="0" y="34195"/>
                      </a:cubicBezTo>
                      <a:cubicBezTo>
                        <a:pt x="0" y="15335"/>
                        <a:pt x="15335" y="0"/>
                        <a:pt x="34195" y="0"/>
                      </a:cubicBezTo>
                      <a:cubicBezTo>
                        <a:pt x="53054" y="0"/>
                        <a:pt x="68390" y="15335"/>
                        <a:pt x="68390" y="34195"/>
                      </a:cubicBezTo>
                      <a:cubicBezTo>
                        <a:pt x="68390" y="53054"/>
                        <a:pt x="53054" y="68390"/>
                        <a:pt x="34195" y="68390"/>
                      </a:cubicBezTo>
                      <a:close/>
                      <a:moveTo>
                        <a:pt x="34195" y="19050"/>
                      </a:moveTo>
                      <a:cubicBezTo>
                        <a:pt x="25813" y="19050"/>
                        <a:pt x="19050" y="25813"/>
                        <a:pt x="19050" y="34195"/>
                      </a:cubicBezTo>
                      <a:cubicBezTo>
                        <a:pt x="19050" y="42577"/>
                        <a:pt x="25813" y="49340"/>
                        <a:pt x="34195" y="49340"/>
                      </a:cubicBezTo>
                      <a:cubicBezTo>
                        <a:pt x="42577" y="49340"/>
                        <a:pt x="49340" y="42577"/>
                        <a:pt x="49340" y="34195"/>
                      </a:cubicBezTo>
                      <a:cubicBezTo>
                        <a:pt x="49340" y="25813"/>
                        <a:pt x="42577" y="19050"/>
                        <a:pt x="34195" y="19050"/>
                      </a:cubicBezTo>
                      <a:close/>
                    </a:path>
                  </a:pathLst>
                </a:custGeom>
                <a:grpFill/>
                <a:ln w="0" cap="flat">
                  <a:noFill/>
                  <a:prstDash val="solid"/>
                  <a:miter/>
                </a:ln>
              </p:spPr>
              <p:txBody>
                <a:bodyPr rtlCol="0" anchor="ctr"/>
                <a:lstStyle/>
                <a:p>
                  <a:endParaRPr lang="ko-KR" altLang="en-US" dirty="0"/>
                </a:p>
              </p:txBody>
            </p:sp>
            <p:sp>
              <p:nvSpPr>
                <p:cNvPr id="216" name="자유형: 도형 215">
                  <a:extLst>
                    <a:ext uri="{FF2B5EF4-FFF2-40B4-BE49-F238E27FC236}">
                      <a16:creationId xmlns:a16="http://schemas.microsoft.com/office/drawing/2014/main" id="{ED87FDC5-EA2E-8DE6-0608-C0F3939E2C46}"/>
                    </a:ext>
                  </a:extLst>
                </p:cNvPr>
                <p:cNvSpPr/>
                <p:nvPr/>
              </p:nvSpPr>
              <p:spPr>
                <a:xfrm>
                  <a:off x="5015579" y="2528506"/>
                  <a:ext cx="68389" cy="68389"/>
                </a:xfrm>
                <a:custGeom>
                  <a:avLst/>
                  <a:gdLst>
                    <a:gd name="connsiteX0" fmla="*/ 34195 w 68389"/>
                    <a:gd name="connsiteY0" fmla="*/ 68389 h 68389"/>
                    <a:gd name="connsiteX1" fmla="*/ 0 w 68389"/>
                    <a:gd name="connsiteY1" fmla="*/ 34195 h 68389"/>
                    <a:gd name="connsiteX2" fmla="*/ 34195 w 68389"/>
                    <a:gd name="connsiteY2" fmla="*/ 0 h 68389"/>
                    <a:gd name="connsiteX3" fmla="*/ 68390 w 68389"/>
                    <a:gd name="connsiteY3" fmla="*/ 34195 h 68389"/>
                    <a:gd name="connsiteX4" fmla="*/ 34195 w 68389"/>
                    <a:gd name="connsiteY4" fmla="*/ 68389 h 68389"/>
                    <a:gd name="connsiteX5" fmla="*/ 34195 w 68389"/>
                    <a:gd name="connsiteY5" fmla="*/ 19050 h 68389"/>
                    <a:gd name="connsiteX6" fmla="*/ 19050 w 68389"/>
                    <a:gd name="connsiteY6" fmla="*/ 34195 h 68389"/>
                    <a:gd name="connsiteX7" fmla="*/ 34195 w 68389"/>
                    <a:gd name="connsiteY7" fmla="*/ 49339 h 68389"/>
                    <a:gd name="connsiteX8" fmla="*/ 49340 w 68389"/>
                    <a:gd name="connsiteY8" fmla="*/ 34195 h 68389"/>
                    <a:gd name="connsiteX9" fmla="*/ 34195 w 68389"/>
                    <a:gd name="connsiteY9" fmla="*/ 19050 h 68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89" h="68389">
                      <a:moveTo>
                        <a:pt x="34195" y="68389"/>
                      </a:moveTo>
                      <a:cubicBezTo>
                        <a:pt x="15335" y="68389"/>
                        <a:pt x="0" y="53054"/>
                        <a:pt x="0" y="34195"/>
                      </a:cubicBezTo>
                      <a:cubicBezTo>
                        <a:pt x="0" y="15335"/>
                        <a:pt x="15335" y="0"/>
                        <a:pt x="34195" y="0"/>
                      </a:cubicBezTo>
                      <a:cubicBezTo>
                        <a:pt x="53054" y="0"/>
                        <a:pt x="68390" y="15335"/>
                        <a:pt x="68390" y="34195"/>
                      </a:cubicBezTo>
                      <a:cubicBezTo>
                        <a:pt x="68390" y="53054"/>
                        <a:pt x="53054" y="68389"/>
                        <a:pt x="34195" y="68389"/>
                      </a:cubicBezTo>
                      <a:close/>
                      <a:moveTo>
                        <a:pt x="34195" y="19050"/>
                      </a:moveTo>
                      <a:cubicBezTo>
                        <a:pt x="25813" y="19050"/>
                        <a:pt x="19050" y="25813"/>
                        <a:pt x="19050" y="34195"/>
                      </a:cubicBezTo>
                      <a:cubicBezTo>
                        <a:pt x="19050" y="42577"/>
                        <a:pt x="25813" y="49339"/>
                        <a:pt x="34195" y="49339"/>
                      </a:cubicBezTo>
                      <a:cubicBezTo>
                        <a:pt x="42577" y="49339"/>
                        <a:pt x="49340" y="42577"/>
                        <a:pt x="49340" y="34195"/>
                      </a:cubicBezTo>
                      <a:cubicBezTo>
                        <a:pt x="49340" y="25813"/>
                        <a:pt x="42577" y="19050"/>
                        <a:pt x="34195" y="19050"/>
                      </a:cubicBezTo>
                      <a:close/>
                    </a:path>
                  </a:pathLst>
                </a:custGeom>
                <a:grpFill/>
                <a:ln w="0" cap="flat">
                  <a:noFill/>
                  <a:prstDash val="solid"/>
                  <a:miter/>
                </a:ln>
              </p:spPr>
              <p:txBody>
                <a:bodyPr rtlCol="0" anchor="ctr"/>
                <a:lstStyle/>
                <a:p>
                  <a:endParaRPr lang="ko-KR" altLang="en-US" dirty="0"/>
                </a:p>
              </p:txBody>
            </p:sp>
          </p:grpSp>
          <p:grpSp>
            <p:nvGrpSpPr>
              <p:cNvPr id="217" name="그래픽 189">
                <a:extLst>
                  <a:ext uri="{FF2B5EF4-FFF2-40B4-BE49-F238E27FC236}">
                    <a16:creationId xmlns:a16="http://schemas.microsoft.com/office/drawing/2014/main" id="{33849AF2-B12B-DD2D-903C-8196CC385A6F}"/>
                  </a:ext>
                </a:extLst>
              </p:cNvPr>
              <p:cNvGrpSpPr/>
              <p:nvPr/>
            </p:nvGrpSpPr>
            <p:grpSpPr>
              <a:xfrm>
                <a:off x="4632484" y="2541746"/>
                <a:ext cx="293274" cy="293274"/>
                <a:chOff x="4632484" y="2541746"/>
                <a:chExt cx="293274" cy="293274"/>
              </a:xfrm>
              <a:grpFill/>
            </p:grpSpPr>
            <p:sp>
              <p:nvSpPr>
                <p:cNvPr id="218" name="자유형: 도형 217">
                  <a:extLst>
                    <a:ext uri="{FF2B5EF4-FFF2-40B4-BE49-F238E27FC236}">
                      <a16:creationId xmlns:a16="http://schemas.microsoft.com/office/drawing/2014/main" id="{3CBD5A9B-8C36-58DD-00F6-22F677294A40}"/>
                    </a:ext>
                  </a:extLst>
                </p:cNvPr>
                <p:cNvSpPr/>
                <p:nvPr/>
              </p:nvSpPr>
              <p:spPr>
                <a:xfrm>
                  <a:off x="4632484" y="2541746"/>
                  <a:ext cx="293274" cy="293274"/>
                </a:xfrm>
                <a:custGeom>
                  <a:avLst/>
                  <a:gdLst>
                    <a:gd name="connsiteX0" fmla="*/ 244031 w 293274"/>
                    <a:gd name="connsiteY0" fmla="*/ 293275 h 293274"/>
                    <a:gd name="connsiteX1" fmla="*/ 49244 w 293274"/>
                    <a:gd name="connsiteY1" fmla="*/ 293275 h 293274"/>
                    <a:gd name="connsiteX2" fmla="*/ 0 w 293274"/>
                    <a:gd name="connsiteY2" fmla="*/ 244031 h 293274"/>
                    <a:gd name="connsiteX3" fmla="*/ 0 w 293274"/>
                    <a:gd name="connsiteY3" fmla="*/ 49244 h 293274"/>
                    <a:gd name="connsiteX4" fmla="*/ 49244 w 293274"/>
                    <a:gd name="connsiteY4" fmla="*/ 0 h 293274"/>
                    <a:gd name="connsiteX5" fmla="*/ 244031 w 293274"/>
                    <a:gd name="connsiteY5" fmla="*/ 0 h 293274"/>
                    <a:gd name="connsiteX6" fmla="*/ 293275 w 293274"/>
                    <a:gd name="connsiteY6" fmla="*/ 49244 h 293274"/>
                    <a:gd name="connsiteX7" fmla="*/ 293275 w 293274"/>
                    <a:gd name="connsiteY7" fmla="*/ 244031 h 293274"/>
                    <a:gd name="connsiteX8" fmla="*/ 244031 w 293274"/>
                    <a:gd name="connsiteY8" fmla="*/ 293275 h 293274"/>
                    <a:gd name="connsiteX9" fmla="*/ 49244 w 293274"/>
                    <a:gd name="connsiteY9" fmla="*/ 19145 h 293274"/>
                    <a:gd name="connsiteX10" fmla="*/ 19050 w 293274"/>
                    <a:gd name="connsiteY10" fmla="*/ 49340 h 293274"/>
                    <a:gd name="connsiteX11" fmla="*/ 19050 w 293274"/>
                    <a:gd name="connsiteY11" fmla="*/ 244126 h 293274"/>
                    <a:gd name="connsiteX12" fmla="*/ 49244 w 293274"/>
                    <a:gd name="connsiteY12" fmla="*/ 274320 h 293274"/>
                    <a:gd name="connsiteX13" fmla="*/ 244031 w 293274"/>
                    <a:gd name="connsiteY13" fmla="*/ 274320 h 293274"/>
                    <a:gd name="connsiteX14" fmla="*/ 274225 w 293274"/>
                    <a:gd name="connsiteY14" fmla="*/ 244126 h 293274"/>
                    <a:gd name="connsiteX15" fmla="*/ 274225 w 293274"/>
                    <a:gd name="connsiteY15" fmla="*/ 49340 h 293274"/>
                    <a:gd name="connsiteX16" fmla="*/ 244031 w 293274"/>
                    <a:gd name="connsiteY16" fmla="*/ 19145 h 293274"/>
                    <a:gd name="connsiteX17" fmla="*/ 49244 w 293274"/>
                    <a:gd name="connsiteY17" fmla="*/ 19145 h 29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3274" h="293274">
                      <a:moveTo>
                        <a:pt x="244031" y="293275"/>
                      </a:moveTo>
                      <a:lnTo>
                        <a:pt x="49244" y="293275"/>
                      </a:lnTo>
                      <a:cubicBezTo>
                        <a:pt x="22098" y="293275"/>
                        <a:pt x="0" y="271177"/>
                        <a:pt x="0" y="244031"/>
                      </a:cubicBezTo>
                      <a:lnTo>
                        <a:pt x="0" y="49244"/>
                      </a:lnTo>
                      <a:cubicBezTo>
                        <a:pt x="0" y="22098"/>
                        <a:pt x="22098" y="0"/>
                        <a:pt x="49244" y="0"/>
                      </a:cubicBezTo>
                      <a:lnTo>
                        <a:pt x="244031" y="0"/>
                      </a:lnTo>
                      <a:cubicBezTo>
                        <a:pt x="271177" y="0"/>
                        <a:pt x="293275" y="22098"/>
                        <a:pt x="293275" y="49244"/>
                      </a:cubicBezTo>
                      <a:lnTo>
                        <a:pt x="293275" y="244031"/>
                      </a:lnTo>
                      <a:cubicBezTo>
                        <a:pt x="293275" y="271177"/>
                        <a:pt x="271177" y="293275"/>
                        <a:pt x="244031" y="293275"/>
                      </a:cubicBezTo>
                      <a:close/>
                      <a:moveTo>
                        <a:pt x="49244" y="19145"/>
                      </a:moveTo>
                      <a:cubicBezTo>
                        <a:pt x="32576" y="19145"/>
                        <a:pt x="19050" y="32671"/>
                        <a:pt x="19050" y="49340"/>
                      </a:cubicBezTo>
                      <a:lnTo>
                        <a:pt x="19050" y="244126"/>
                      </a:lnTo>
                      <a:cubicBezTo>
                        <a:pt x="19050" y="260794"/>
                        <a:pt x="32576" y="274320"/>
                        <a:pt x="49244" y="274320"/>
                      </a:cubicBezTo>
                      <a:lnTo>
                        <a:pt x="244031" y="274320"/>
                      </a:lnTo>
                      <a:cubicBezTo>
                        <a:pt x="260699" y="274320"/>
                        <a:pt x="274225" y="260794"/>
                        <a:pt x="274225" y="244126"/>
                      </a:cubicBezTo>
                      <a:lnTo>
                        <a:pt x="274225" y="49340"/>
                      </a:lnTo>
                      <a:cubicBezTo>
                        <a:pt x="274225" y="32671"/>
                        <a:pt x="260699" y="19145"/>
                        <a:pt x="244031" y="19145"/>
                      </a:cubicBezTo>
                      <a:lnTo>
                        <a:pt x="49244" y="19145"/>
                      </a:lnTo>
                      <a:close/>
                    </a:path>
                  </a:pathLst>
                </a:custGeom>
                <a:grpFill/>
                <a:ln w="0" cap="flat">
                  <a:noFill/>
                  <a:prstDash val="solid"/>
                  <a:miter/>
                </a:ln>
              </p:spPr>
              <p:txBody>
                <a:bodyPr rtlCol="0" anchor="ctr"/>
                <a:lstStyle/>
                <a:p>
                  <a:endParaRPr lang="ko-KR" altLang="en-US" dirty="0"/>
                </a:p>
              </p:txBody>
            </p:sp>
            <p:grpSp>
              <p:nvGrpSpPr>
                <p:cNvPr id="219" name="그래픽 189">
                  <a:extLst>
                    <a:ext uri="{FF2B5EF4-FFF2-40B4-BE49-F238E27FC236}">
                      <a16:creationId xmlns:a16="http://schemas.microsoft.com/office/drawing/2014/main" id="{8B9F36D0-DDA0-9172-279C-22313BDB7585}"/>
                    </a:ext>
                  </a:extLst>
                </p:cNvPr>
                <p:cNvGrpSpPr/>
                <p:nvPr/>
              </p:nvGrpSpPr>
              <p:grpSpPr>
                <a:xfrm>
                  <a:off x="4700706" y="2617469"/>
                  <a:ext cx="156948" cy="141827"/>
                  <a:chOff x="4700706" y="2617469"/>
                  <a:chExt cx="156948" cy="141827"/>
                </a:xfrm>
                <a:grpFill/>
              </p:grpSpPr>
              <p:grpSp>
                <p:nvGrpSpPr>
                  <p:cNvPr id="220" name="그래픽 189">
                    <a:extLst>
                      <a:ext uri="{FF2B5EF4-FFF2-40B4-BE49-F238E27FC236}">
                        <a16:creationId xmlns:a16="http://schemas.microsoft.com/office/drawing/2014/main" id="{7CD61E28-9680-3E16-49B9-D4802B9D2021}"/>
                      </a:ext>
                    </a:extLst>
                  </p:cNvPr>
                  <p:cNvGrpSpPr/>
                  <p:nvPr/>
                </p:nvGrpSpPr>
                <p:grpSpPr>
                  <a:xfrm>
                    <a:off x="4700706" y="2617469"/>
                    <a:ext cx="114646" cy="141827"/>
                    <a:chOff x="4700706" y="2617469"/>
                    <a:chExt cx="114646" cy="141827"/>
                  </a:xfrm>
                  <a:grpFill/>
                </p:grpSpPr>
                <p:sp>
                  <p:nvSpPr>
                    <p:cNvPr id="221" name="자유형: 도형 220">
                      <a:extLst>
                        <a:ext uri="{FF2B5EF4-FFF2-40B4-BE49-F238E27FC236}">
                          <a16:creationId xmlns:a16="http://schemas.microsoft.com/office/drawing/2014/main" id="{FC9EB140-E8B5-0935-502F-AEF29CE4B4F0}"/>
                        </a:ext>
                      </a:extLst>
                    </p:cNvPr>
                    <p:cNvSpPr/>
                    <p:nvPr/>
                  </p:nvSpPr>
                  <p:spPr>
                    <a:xfrm>
                      <a:off x="4700706" y="2617469"/>
                      <a:ext cx="114646" cy="141827"/>
                    </a:xfrm>
                    <a:custGeom>
                      <a:avLst/>
                      <a:gdLst>
                        <a:gd name="connsiteX0" fmla="*/ 105133 w 114646"/>
                        <a:gd name="connsiteY0" fmla="*/ 141827 h 141827"/>
                        <a:gd name="connsiteX1" fmla="*/ 96274 w 114646"/>
                        <a:gd name="connsiteY1" fmla="*/ 135731 h 141827"/>
                        <a:gd name="connsiteX2" fmla="*/ 57317 w 114646"/>
                        <a:gd name="connsiteY2" fmla="*/ 35719 h 141827"/>
                        <a:gd name="connsiteX3" fmla="*/ 18360 w 114646"/>
                        <a:gd name="connsiteY3" fmla="*/ 135731 h 141827"/>
                        <a:gd name="connsiteX4" fmla="*/ 6073 w 114646"/>
                        <a:gd name="connsiteY4" fmla="*/ 141161 h 141827"/>
                        <a:gd name="connsiteX5" fmla="*/ 643 w 114646"/>
                        <a:gd name="connsiteY5" fmla="*/ 128873 h 141827"/>
                        <a:gd name="connsiteX6" fmla="*/ 48459 w 114646"/>
                        <a:gd name="connsiteY6" fmla="*/ 6096 h 141827"/>
                        <a:gd name="connsiteX7" fmla="*/ 57317 w 114646"/>
                        <a:gd name="connsiteY7" fmla="*/ 0 h 141827"/>
                        <a:gd name="connsiteX8" fmla="*/ 66175 w 114646"/>
                        <a:gd name="connsiteY8" fmla="*/ 6096 h 141827"/>
                        <a:gd name="connsiteX9" fmla="*/ 113991 w 114646"/>
                        <a:gd name="connsiteY9" fmla="*/ 128873 h 141827"/>
                        <a:gd name="connsiteX10" fmla="*/ 108562 w 114646"/>
                        <a:gd name="connsiteY10" fmla="*/ 141161 h 141827"/>
                        <a:gd name="connsiteX11" fmla="*/ 105133 w 114646"/>
                        <a:gd name="connsiteY11" fmla="*/ 141827 h 14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646" h="141827">
                          <a:moveTo>
                            <a:pt x="105133" y="141827"/>
                          </a:moveTo>
                          <a:cubicBezTo>
                            <a:pt x="101323" y="141827"/>
                            <a:pt x="97703" y="139541"/>
                            <a:pt x="96274" y="135731"/>
                          </a:cubicBezTo>
                          <a:lnTo>
                            <a:pt x="57317" y="35719"/>
                          </a:lnTo>
                          <a:lnTo>
                            <a:pt x="18360" y="135731"/>
                          </a:lnTo>
                          <a:cubicBezTo>
                            <a:pt x="16455" y="140589"/>
                            <a:pt x="10930" y="143066"/>
                            <a:pt x="6073" y="141161"/>
                          </a:cubicBezTo>
                          <a:cubicBezTo>
                            <a:pt x="1215" y="139255"/>
                            <a:pt x="-1262" y="133731"/>
                            <a:pt x="643" y="128873"/>
                          </a:cubicBezTo>
                          <a:lnTo>
                            <a:pt x="48459" y="6096"/>
                          </a:lnTo>
                          <a:cubicBezTo>
                            <a:pt x="49888" y="2477"/>
                            <a:pt x="53412" y="0"/>
                            <a:pt x="57317" y="0"/>
                          </a:cubicBezTo>
                          <a:cubicBezTo>
                            <a:pt x="61222" y="0"/>
                            <a:pt x="64747" y="2381"/>
                            <a:pt x="66175" y="6096"/>
                          </a:cubicBezTo>
                          <a:lnTo>
                            <a:pt x="113991" y="128873"/>
                          </a:lnTo>
                          <a:cubicBezTo>
                            <a:pt x="115896" y="133731"/>
                            <a:pt x="113515" y="139255"/>
                            <a:pt x="108562" y="141161"/>
                          </a:cubicBezTo>
                          <a:cubicBezTo>
                            <a:pt x="107419" y="141637"/>
                            <a:pt x="106276" y="141827"/>
                            <a:pt x="105133" y="141827"/>
                          </a:cubicBezTo>
                          <a:close/>
                        </a:path>
                      </a:pathLst>
                    </a:custGeom>
                    <a:grpFill/>
                    <a:ln w="0" cap="flat">
                      <a:noFill/>
                      <a:prstDash val="solid"/>
                      <a:miter/>
                    </a:ln>
                  </p:spPr>
                  <p:txBody>
                    <a:bodyPr rtlCol="0" anchor="ctr"/>
                    <a:lstStyle/>
                    <a:p>
                      <a:endParaRPr lang="ko-KR" altLang="en-US" dirty="0"/>
                    </a:p>
                  </p:txBody>
                </p:sp>
                <p:sp>
                  <p:nvSpPr>
                    <p:cNvPr id="222" name="자유형: 도형 221">
                      <a:extLst>
                        <a:ext uri="{FF2B5EF4-FFF2-40B4-BE49-F238E27FC236}">
                          <a16:creationId xmlns:a16="http://schemas.microsoft.com/office/drawing/2014/main" id="{3998D0B7-C009-08A6-B770-8B832DF894B2}"/>
                        </a:ext>
                      </a:extLst>
                    </p:cNvPr>
                    <p:cNvSpPr/>
                    <p:nvPr/>
                  </p:nvSpPr>
                  <p:spPr>
                    <a:xfrm>
                      <a:off x="4716399" y="2700051"/>
                      <a:ext cx="83343" cy="19050"/>
                    </a:xfrm>
                    <a:custGeom>
                      <a:avLst/>
                      <a:gdLst>
                        <a:gd name="connsiteX0" fmla="*/ 73819 w 83343"/>
                        <a:gd name="connsiteY0" fmla="*/ 19050 h 19050"/>
                        <a:gd name="connsiteX1" fmla="*/ 9525 w 83343"/>
                        <a:gd name="connsiteY1" fmla="*/ 19050 h 19050"/>
                        <a:gd name="connsiteX2" fmla="*/ 0 w 83343"/>
                        <a:gd name="connsiteY2" fmla="*/ 9525 h 19050"/>
                        <a:gd name="connsiteX3" fmla="*/ 9525 w 83343"/>
                        <a:gd name="connsiteY3" fmla="*/ 0 h 19050"/>
                        <a:gd name="connsiteX4" fmla="*/ 73819 w 83343"/>
                        <a:gd name="connsiteY4" fmla="*/ 0 h 19050"/>
                        <a:gd name="connsiteX5" fmla="*/ 83344 w 83343"/>
                        <a:gd name="connsiteY5" fmla="*/ 9525 h 19050"/>
                        <a:gd name="connsiteX6" fmla="*/ 73819 w 83343"/>
                        <a:gd name="connsiteY6" fmla="*/ 1905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43" h="19050">
                          <a:moveTo>
                            <a:pt x="73819" y="19050"/>
                          </a:moveTo>
                          <a:lnTo>
                            <a:pt x="9525" y="19050"/>
                          </a:lnTo>
                          <a:cubicBezTo>
                            <a:pt x="4286" y="19050"/>
                            <a:pt x="0" y="14764"/>
                            <a:pt x="0" y="9525"/>
                          </a:cubicBezTo>
                          <a:cubicBezTo>
                            <a:pt x="0" y="4286"/>
                            <a:pt x="4286" y="0"/>
                            <a:pt x="9525" y="0"/>
                          </a:cubicBezTo>
                          <a:lnTo>
                            <a:pt x="73819" y="0"/>
                          </a:lnTo>
                          <a:cubicBezTo>
                            <a:pt x="79057" y="0"/>
                            <a:pt x="83344" y="4286"/>
                            <a:pt x="83344" y="9525"/>
                          </a:cubicBezTo>
                          <a:cubicBezTo>
                            <a:pt x="83344" y="14764"/>
                            <a:pt x="79057" y="19050"/>
                            <a:pt x="73819" y="19050"/>
                          </a:cubicBezTo>
                          <a:close/>
                        </a:path>
                      </a:pathLst>
                    </a:custGeom>
                    <a:grpFill/>
                    <a:ln w="0" cap="flat">
                      <a:noFill/>
                      <a:prstDash val="solid"/>
                      <a:miter/>
                    </a:ln>
                  </p:spPr>
                  <p:txBody>
                    <a:bodyPr rtlCol="0" anchor="ctr"/>
                    <a:lstStyle/>
                    <a:p>
                      <a:endParaRPr lang="ko-KR" altLang="en-US" dirty="0"/>
                    </a:p>
                  </p:txBody>
                </p:sp>
              </p:grpSp>
              <p:sp>
                <p:nvSpPr>
                  <p:cNvPr id="223" name="자유형: 도형 222">
                    <a:extLst>
                      <a:ext uri="{FF2B5EF4-FFF2-40B4-BE49-F238E27FC236}">
                        <a16:creationId xmlns:a16="http://schemas.microsoft.com/office/drawing/2014/main" id="{4C9813EF-3223-5D1E-16D1-817117634F30}"/>
                      </a:ext>
                    </a:extLst>
                  </p:cNvPr>
                  <p:cNvSpPr/>
                  <p:nvPr/>
                </p:nvSpPr>
                <p:spPr>
                  <a:xfrm>
                    <a:off x="4838605" y="2617469"/>
                    <a:ext cx="19050" cy="141827"/>
                  </a:xfrm>
                  <a:custGeom>
                    <a:avLst/>
                    <a:gdLst>
                      <a:gd name="connsiteX0" fmla="*/ 9525 w 19050"/>
                      <a:gd name="connsiteY0" fmla="*/ 141827 h 141827"/>
                      <a:gd name="connsiteX1" fmla="*/ 0 w 19050"/>
                      <a:gd name="connsiteY1" fmla="*/ 132302 h 141827"/>
                      <a:gd name="connsiteX2" fmla="*/ 0 w 19050"/>
                      <a:gd name="connsiteY2" fmla="*/ 9525 h 141827"/>
                      <a:gd name="connsiteX3" fmla="*/ 9525 w 19050"/>
                      <a:gd name="connsiteY3" fmla="*/ 0 h 141827"/>
                      <a:gd name="connsiteX4" fmla="*/ 19050 w 19050"/>
                      <a:gd name="connsiteY4" fmla="*/ 9525 h 141827"/>
                      <a:gd name="connsiteX5" fmla="*/ 19050 w 19050"/>
                      <a:gd name="connsiteY5" fmla="*/ 132302 h 141827"/>
                      <a:gd name="connsiteX6" fmla="*/ 9525 w 19050"/>
                      <a:gd name="connsiteY6" fmla="*/ 141827 h 14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141827">
                        <a:moveTo>
                          <a:pt x="9525" y="141827"/>
                        </a:moveTo>
                        <a:cubicBezTo>
                          <a:pt x="4286" y="141827"/>
                          <a:pt x="0" y="137541"/>
                          <a:pt x="0" y="132302"/>
                        </a:cubicBezTo>
                        <a:lnTo>
                          <a:pt x="0" y="9525"/>
                        </a:lnTo>
                        <a:cubicBezTo>
                          <a:pt x="0" y="4286"/>
                          <a:pt x="4286" y="0"/>
                          <a:pt x="9525" y="0"/>
                        </a:cubicBezTo>
                        <a:cubicBezTo>
                          <a:pt x="14764" y="0"/>
                          <a:pt x="19050" y="4286"/>
                          <a:pt x="19050" y="9525"/>
                        </a:cubicBezTo>
                        <a:lnTo>
                          <a:pt x="19050" y="132302"/>
                        </a:lnTo>
                        <a:cubicBezTo>
                          <a:pt x="19050" y="137541"/>
                          <a:pt x="14764" y="141827"/>
                          <a:pt x="9525" y="141827"/>
                        </a:cubicBezTo>
                        <a:close/>
                      </a:path>
                    </a:pathLst>
                  </a:custGeom>
                  <a:grpFill/>
                  <a:ln w="0" cap="flat">
                    <a:noFill/>
                    <a:prstDash val="solid"/>
                    <a:miter/>
                  </a:ln>
                </p:spPr>
                <p:txBody>
                  <a:bodyPr rtlCol="0" anchor="ctr"/>
                  <a:lstStyle/>
                  <a:p>
                    <a:endParaRPr lang="ko-KR" altLang="en-US" dirty="0"/>
                  </a:p>
                </p:txBody>
              </p:sp>
            </p:grpSp>
          </p:grpSp>
        </p:grpSp>
        <p:grpSp>
          <p:nvGrpSpPr>
            <p:cNvPr id="237" name="그룹 236">
              <a:extLst>
                <a:ext uri="{FF2B5EF4-FFF2-40B4-BE49-F238E27FC236}">
                  <a16:creationId xmlns:a16="http://schemas.microsoft.com/office/drawing/2014/main" id="{58EE3DBE-4C6C-E885-7D29-F023A3655D25}"/>
                </a:ext>
              </a:extLst>
            </p:cNvPr>
            <p:cNvGrpSpPr/>
            <p:nvPr/>
          </p:nvGrpSpPr>
          <p:grpSpPr>
            <a:xfrm>
              <a:off x="6152788" y="2935358"/>
              <a:ext cx="281926" cy="322192"/>
              <a:chOff x="4579144" y="2459831"/>
              <a:chExt cx="400145" cy="457295"/>
            </a:xfrm>
            <a:solidFill>
              <a:srgbClr val="7213EA"/>
            </a:solidFill>
          </p:grpSpPr>
          <p:sp>
            <p:nvSpPr>
              <p:cNvPr id="228" name="자유형: 도형 227">
                <a:extLst>
                  <a:ext uri="{FF2B5EF4-FFF2-40B4-BE49-F238E27FC236}">
                    <a16:creationId xmlns:a16="http://schemas.microsoft.com/office/drawing/2014/main" id="{9B11AE97-6878-635C-15D8-8DAB218A49B0}"/>
                  </a:ext>
                </a:extLst>
              </p:cNvPr>
              <p:cNvSpPr/>
              <p:nvPr/>
            </p:nvSpPr>
            <p:spPr>
              <a:xfrm>
                <a:off x="4826881" y="2708806"/>
                <a:ext cx="152408" cy="208224"/>
              </a:xfrm>
              <a:custGeom>
                <a:avLst/>
                <a:gdLst>
                  <a:gd name="connsiteX0" fmla="*/ 142788 w 152408"/>
                  <a:gd name="connsiteY0" fmla="*/ 208225 h 208224"/>
                  <a:gd name="connsiteX1" fmla="*/ 133263 w 152408"/>
                  <a:gd name="connsiteY1" fmla="*/ 198700 h 208224"/>
                  <a:gd name="connsiteX2" fmla="*/ 133263 w 152408"/>
                  <a:gd name="connsiteY2" fmla="*/ 104307 h 208224"/>
                  <a:gd name="connsiteX3" fmla="*/ 93734 w 152408"/>
                  <a:gd name="connsiteY3" fmla="*/ 49919 h 208224"/>
                  <a:gd name="connsiteX4" fmla="*/ 6295 w 152408"/>
                  <a:gd name="connsiteY4" fmla="*/ 18487 h 208224"/>
                  <a:gd name="connsiteX5" fmla="*/ 580 w 152408"/>
                  <a:gd name="connsiteY5" fmla="*/ 6295 h 208224"/>
                  <a:gd name="connsiteX6" fmla="*/ 12772 w 152408"/>
                  <a:gd name="connsiteY6" fmla="*/ 580 h 208224"/>
                  <a:gd name="connsiteX7" fmla="*/ 99925 w 152408"/>
                  <a:gd name="connsiteY7" fmla="*/ 31917 h 208224"/>
                  <a:gd name="connsiteX8" fmla="*/ 152408 w 152408"/>
                  <a:gd name="connsiteY8" fmla="*/ 104307 h 208224"/>
                  <a:gd name="connsiteX9" fmla="*/ 152408 w 152408"/>
                  <a:gd name="connsiteY9" fmla="*/ 198700 h 208224"/>
                  <a:gd name="connsiteX10" fmla="*/ 142883 w 152408"/>
                  <a:gd name="connsiteY10" fmla="*/ 208225 h 208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08" h="208224">
                    <a:moveTo>
                      <a:pt x="142788" y="208225"/>
                    </a:moveTo>
                    <a:cubicBezTo>
                      <a:pt x="137549" y="208225"/>
                      <a:pt x="133263" y="203938"/>
                      <a:pt x="133263" y="198700"/>
                    </a:cubicBezTo>
                    <a:lnTo>
                      <a:pt x="133263" y="104307"/>
                    </a:lnTo>
                    <a:cubicBezTo>
                      <a:pt x="133263" y="79447"/>
                      <a:pt x="117356" y="57634"/>
                      <a:pt x="93734" y="49919"/>
                    </a:cubicBezTo>
                    <a:lnTo>
                      <a:pt x="6295" y="18487"/>
                    </a:lnTo>
                    <a:cubicBezTo>
                      <a:pt x="1342" y="16677"/>
                      <a:pt x="-1230" y="11248"/>
                      <a:pt x="580" y="6295"/>
                    </a:cubicBezTo>
                    <a:cubicBezTo>
                      <a:pt x="2389" y="1342"/>
                      <a:pt x="7819" y="-1230"/>
                      <a:pt x="12772" y="580"/>
                    </a:cubicBezTo>
                    <a:lnTo>
                      <a:pt x="99925" y="31917"/>
                    </a:lnTo>
                    <a:cubicBezTo>
                      <a:pt x="131167" y="42013"/>
                      <a:pt x="152408" y="71160"/>
                      <a:pt x="152408" y="104307"/>
                    </a:cubicBezTo>
                    <a:lnTo>
                      <a:pt x="152408" y="198700"/>
                    </a:lnTo>
                    <a:cubicBezTo>
                      <a:pt x="152408" y="203938"/>
                      <a:pt x="148122" y="208225"/>
                      <a:pt x="142883" y="208225"/>
                    </a:cubicBezTo>
                    <a:close/>
                  </a:path>
                </a:pathLst>
              </a:custGeom>
              <a:grpFill/>
              <a:ln w="0" cap="flat">
                <a:noFill/>
                <a:prstDash val="solid"/>
                <a:miter/>
              </a:ln>
            </p:spPr>
            <p:txBody>
              <a:bodyPr rtlCol="0" anchor="ctr"/>
              <a:lstStyle/>
              <a:p>
                <a:endParaRPr lang="ko-KR" altLang="en-US" dirty="0"/>
              </a:p>
            </p:txBody>
          </p:sp>
          <p:grpSp>
            <p:nvGrpSpPr>
              <p:cNvPr id="229" name="그래픽 225">
                <a:extLst>
                  <a:ext uri="{FF2B5EF4-FFF2-40B4-BE49-F238E27FC236}">
                    <a16:creationId xmlns:a16="http://schemas.microsoft.com/office/drawing/2014/main" id="{1A56975F-CFB7-E88F-1854-C7D487CFA801}"/>
                  </a:ext>
                </a:extLst>
              </p:cNvPr>
              <p:cNvGrpSpPr/>
              <p:nvPr/>
            </p:nvGrpSpPr>
            <p:grpSpPr>
              <a:xfrm>
                <a:off x="4579144" y="2459831"/>
                <a:ext cx="285750" cy="457295"/>
                <a:chOff x="4579144" y="2459831"/>
                <a:chExt cx="285750" cy="457295"/>
              </a:xfrm>
              <a:grpFill/>
            </p:grpSpPr>
            <p:sp>
              <p:nvSpPr>
                <p:cNvPr id="230" name="자유형: 도형 229">
                  <a:extLst>
                    <a:ext uri="{FF2B5EF4-FFF2-40B4-BE49-F238E27FC236}">
                      <a16:creationId xmlns:a16="http://schemas.microsoft.com/office/drawing/2014/main" id="{B70E0D8A-7BD6-2330-D470-AA60248118A5}"/>
                    </a:ext>
                  </a:extLst>
                </p:cNvPr>
                <p:cNvSpPr/>
                <p:nvPr/>
              </p:nvSpPr>
              <p:spPr>
                <a:xfrm>
                  <a:off x="4579144" y="2709484"/>
                  <a:ext cx="152454" cy="207641"/>
                </a:xfrm>
                <a:custGeom>
                  <a:avLst/>
                  <a:gdLst>
                    <a:gd name="connsiteX0" fmla="*/ 9525 w 152454"/>
                    <a:gd name="connsiteY0" fmla="*/ 207547 h 207641"/>
                    <a:gd name="connsiteX1" fmla="*/ 0 w 152454"/>
                    <a:gd name="connsiteY1" fmla="*/ 198022 h 207641"/>
                    <a:gd name="connsiteX2" fmla="*/ 0 w 152454"/>
                    <a:gd name="connsiteY2" fmla="*/ 103819 h 207641"/>
                    <a:gd name="connsiteX3" fmla="*/ 53054 w 152454"/>
                    <a:gd name="connsiteY3" fmla="*/ 31239 h 207641"/>
                    <a:gd name="connsiteX4" fmla="*/ 139732 w 152454"/>
                    <a:gd name="connsiteY4" fmla="*/ 568 h 207641"/>
                    <a:gd name="connsiteX5" fmla="*/ 151924 w 152454"/>
                    <a:gd name="connsiteY5" fmla="*/ 6379 h 207641"/>
                    <a:gd name="connsiteX6" fmla="*/ 146114 w 152454"/>
                    <a:gd name="connsiteY6" fmla="*/ 18571 h 207641"/>
                    <a:gd name="connsiteX7" fmla="*/ 59150 w 152454"/>
                    <a:gd name="connsiteY7" fmla="*/ 49336 h 207641"/>
                    <a:gd name="connsiteX8" fmla="*/ 19050 w 152454"/>
                    <a:gd name="connsiteY8" fmla="*/ 103915 h 207641"/>
                    <a:gd name="connsiteX9" fmla="*/ 19050 w 152454"/>
                    <a:gd name="connsiteY9" fmla="*/ 198117 h 207641"/>
                    <a:gd name="connsiteX10" fmla="*/ 9525 w 152454"/>
                    <a:gd name="connsiteY10" fmla="*/ 207642 h 20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54" h="207641">
                      <a:moveTo>
                        <a:pt x="9525" y="207547"/>
                      </a:moveTo>
                      <a:cubicBezTo>
                        <a:pt x="4286" y="207547"/>
                        <a:pt x="0" y="203260"/>
                        <a:pt x="0" y="198022"/>
                      </a:cubicBezTo>
                      <a:lnTo>
                        <a:pt x="0" y="103819"/>
                      </a:lnTo>
                      <a:cubicBezTo>
                        <a:pt x="0" y="70482"/>
                        <a:pt x="21336" y="41335"/>
                        <a:pt x="53054" y="31239"/>
                      </a:cubicBezTo>
                      <a:lnTo>
                        <a:pt x="139732" y="568"/>
                      </a:lnTo>
                      <a:cubicBezTo>
                        <a:pt x="144685" y="-1241"/>
                        <a:pt x="150114" y="1426"/>
                        <a:pt x="151924" y="6379"/>
                      </a:cubicBezTo>
                      <a:cubicBezTo>
                        <a:pt x="153638" y="11332"/>
                        <a:pt x="151067" y="16761"/>
                        <a:pt x="146114" y="18571"/>
                      </a:cubicBezTo>
                      <a:lnTo>
                        <a:pt x="59150" y="49336"/>
                      </a:lnTo>
                      <a:cubicBezTo>
                        <a:pt x="35052" y="57052"/>
                        <a:pt x="19050" y="78864"/>
                        <a:pt x="19050" y="103915"/>
                      </a:cubicBezTo>
                      <a:lnTo>
                        <a:pt x="19050" y="198117"/>
                      </a:lnTo>
                      <a:cubicBezTo>
                        <a:pt x="19050" y="203356"/>
                        <a:pt x="14764" y="207642"/>
                        <a:pt x="9525" y="207642"/>
                      </a:cubicBezTo>
                      <a:close/>
                    </a:path>
                  </a:pathLst>
                </a:custGeom>
                <a:grpFill/>
                <a:ln w="0" cap="flat">
                  <a:noFill/>
                  <a:prstDash val="solid"/>
                  <a:miter/>
                </a:ln>
              </p:spPr>
              <p:txBody>
                <a:bodyPr rtlCol="0" anchor="ctr"/>
                <a:lstStyle/>
                <a:p>
                  <a:endParaRPr lang="ko-KR" altLang="en-US" dirty="0"/>
                </a:p>
              </p:txBody>
            </p:sp>
            <p:sp>
              <p:nvSpPr>
                <p:cNvPr id="231" name="자유형: 도형 230">
                  <a:extLst>
                    <a:ext uri="{FF2B5EF4-FFF2-40B4-BE49-F238E27FC236}">
                      <a16:creationId xmlns:a16="http://schemas.microsoft.com/office/drawing/2014/main" id="{03729867-23A5-B7E7-428C-6CAC5AD035C2}"/>
                    </a:ext>
                  </a:extLst>
                </p:cNvPr>
                <p:cNvSpPr/>
                <p:nvPr/>
              </p:nvSpPr>
              <p:spPr>
                <a:xfrm>
                  <a:off x="4693444" y="2459831"/>
                  <a:ext cx="171450" cy="253174"/>
                </a:xfrm>
                <a:custGeom>
                  <a:avLst/>
                  <a:gdLst>
                    <a:gd name="connsiteX0" fmla="*/ 47625 w 171450"/>
                    <a:gd name="connsiteY0" fmla="*/ 253175 h 253174"/>
                    <a:gd name="connsiteX1" fmla="*/ 38100 w 171450"/>
                    <a:gd name="connsiteY1" fmla="*/ 243650 h 253174"/>
                    <a:gd name="connsiteX2" fmla="*/ 38100 w 171450"/>
                    <a:gd name="connsiteY2" fmla="*/ 215265 h 253174"/>
                    <a:gd name="connsiteX3" fmla="*/ 0 w 171450"/>
                    <a:gd name="connsiteY3" fmla="*/ 144018 h 253174"/>
                    <a:gd name="connsiteX4" fmla="*/ 0 w 171450"/>
                    <a:gd name="connsiteY4" fmla="*/ 85820 h 253174"/>
                    <a:gd name="connsiteX5" fmla="*/ 85725 w 171450"/>
                    <a:gd name="connsiteY5" fmla="*/ 0 h 253174"/>
                    <a:gd name="connsiteX6" fmla="*/ 171450 w 171450"/>
                    <a:gd name="connsiteY6" fmla="*/ 85725 h 253174"/>
                    <a:gd name="connsiteX7" fmla="*/ 171450 w 171450"/>
                    <a:gd name="connsiteY7" fmla="*/ 143923 h 253174"/>
                    <a:gd name="connsiteX8" fmla="*/ 85725 w 171450"/>
                    <a:gd name="connsiteY8" fmla="*/ 229648 h 253174"/>
                    <a:gd name="connsiteX9" fmla="*/ 76200 w 171450"/>
                    <a:gd name="connsiteY9" fmla="*/ 220123 h 253174"/>
                    <a:gd name="connsiteX10" fmla="*/ 85725 w 171450"/>
                    <a:gd name="connsiteY10" fmla="*/ 210598 h 253174"/>
                    <a:gd name="connsiteX11" fmla="*/ 152400 w 171450"/>
                    <a:gd name="connsiteY11" fmla="*/ 143923 h 253174"/>
                    <a:gd name="connsiteX12" fmla="*/ 152400 w 171450"/>
                    <a:gd name="connsiteY12" fmla="*/ 85725 h 253174"/>
                    <a:gd name="connsiteX13" fmla="*/ 85725 w 171450"/>
                    <a:gd name="connsiteY13" fmla="*/ 19050 h 253174"/>
                    <a:gd name="connsiteX14" fmla="*/ 19050 w 171450"/>
                    <a:gd name="connsiteY14" fmla="*/ 85725 h 253174"/>
                    <a:gd name="connsiteX15" fmla="*/ 19050 w 171450"/>
                    <a:gd name="connsiteY15" fmla="*/ 143923 h 253174"/>
                    <a:gd name="connsiteX16" fmla="*/ 48768 w 171450"/>
                    <a:gd name="connsiteY16" fmla="*/ 199454 h 253174"/>
                    <a:gd name="connsiteX17" fmla="*/ 53150 w 171450"/>
                    <a:gd name="connsiteY17" fmla="*/ 202502 h 253174"/>
                    <a:gd name="connsiteX18" fmla="*/ 57150 w 171450"/>
                    <a:gd name="connsiteY18" fmla="*/ 210312 h 253174"/>
                    <a:gd name="connsiteX19" fmla="*/ 57150 w 171450"/>
                    <a:gd name="connsiteY19" fmla="*/ 243554 h 253174"/>
                    <a:gd name="connsiteX20" fmla="*/ 47625 w 171450"/>
                    <a:gd name="connsiteY20" fmla="*/ 253079 h 25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450" h="253174">
                      <a:moveTo>
                        <a:pt x="47625" y="253175"/>
                      </a:moveTo>
                      <a:cubicBezTo>
                        <a:pt x="42386" y="253175"/>
                        <a:pt x="38100" y="248888"/>
                        <a:pt x="38100" y="243650"/>
                      </a:cubicBezTo>
                      <a:lnTo>
                        <a:pt x="38100" y="215265"/>
                      </a:lnTo>
                      <a:cubicBezTo>
                        <a:pt x="14288" y="199454"/>
                        <a:pt x="0" y="172784"/>
                        <a:pt x="0" y="144018"/>
                      </a:cubicBezTo>
                      <a:lnTo>
                        <a:pt x="0" y="85820"/>
                      </a:lnTo>
                      <a:cubicBezTo>
                        <a:pt x="0" y="38481"/>
                        <a:pt x="38481" y="0"/>
                        <a:pt x="85725" y="0"/>
                      </a:cubicBezTo>
                      <a:cubicBezTo>
                        <a:pt x="132969" y="0"/>
                        <a:pt x="171450" y="38481"/>
                        <a:pt x="171450" y="85725"/>
                      </a:cubicBezTo>
                      <a:lnTo>
                        <a:pt x="171450" y="143923"/>
                      </a:lnTo>
                      <a:cubicBezTo>
                        <a:pt x="171450" y="191167"/>
                        <a:pt x="132969" y="229648"/>
                        <a:pt x="85725" y="229648"/>
                      </a:cubicBezTo>
                      <a:cubicBezTo>
                        <a:pt x="80486" y="229648"/>
                        <a:pt x="76200" y="225362"/>
                        <a:pt x="76200" y="220123"/>
                      </a:cubicBezTo>
                      <a:cubicBezTo>
                        <a:pt x="76200" y="214884"/>
                        <a:pt x="80486" y="210598"/>
                        <a:pt x="85725" y="210598"/>
                      </a:cubicBezTo>
                      <a:cubicBezTo>
                        <a:pt x="122492" y="210598"/>
                        <a:pt x="152400" y="180689"/>
                        <a:pt x="152400" y="143923"/>
                      </a:cubicBezTo>
                      <a:lnTo>
                        <a:pt x="152400" y="85725"/>
                      </a:lnTo>
                      <a:cubicBezTo>
                        <a:pt x="152400" y="48959"/>
                        <a:pt x="122492" y="19050"/>
                        <a:pt x="85725" y="19050"/>
                      </a:cubicBezTo>
                      <a:cubicBezTo>
                        <a:pt x="48958" y="19050"/>
                        <a:pt x="19050" y="48959"/>
                        <a:pt x="19050" y="85725"/>
                      </a:cubicBezTo>
                      <a:lnTo>
                        <a:pt x="19050" y="143923"/>
                      </a:lnTo>
                      <a:cubicBezTo>
                        <a:pt x="19050" y="166306"/>
                        <a:pt x="30194" y="187166"/>
                        <a:pt x="48768" y="199454"/>
                      </a:cubicBezTo>
                      <a:lnTo>
                        <a:pt x="53150" y="202502"/>
                      </a:lnTo>
                      <a:cubicBezTo>
                        <a:pt x="55721" y="204311"/>
                        <a:pt x="57150" y="207169"/>
                        <a:pt x="57150" y="210312"/>
                      </a:cubicBezTo>
                      <a:lnTo>
                        <a:pt x="57150" y="243554"/>
                      </a:lnTo>
                      <a:cubicBezTo>
                        <a:pt x="57150" y="248793"/>
                        <a:pt x="52864" y="253079"/>
                        <a:pt x="47625" y="253079"/>
                      </a:cubicBezTo>
                      <a:close/>
                    </a:path>
                  </a:pathLst>
                </a:custGeom>
                <a:grpFill/>
                <a:ln w="0" cap="flat">
                  <a:noFill/>
                  <a:prstDash val="solid"/>
                  <a:miter/>
                </a:ln>
              </p:spPr>
              <p:txBody>
                <a:bodyPr rtlCol="0" anchor="ctr"/>
                <a:lstStyle/>
                <a:p>
                  <a:endParaRPr lang="ko-KR" altLang="en-US" dirty="0"/>
                </a:p>
              </p:txBody>
            </p:sp>
          </p:grpSp>
          <p:sp>
            <p:nvSpPr>
              <p:cNvPr id="232" name="자유형: 도형 231">
                <a:extLst>
                  <a:ext uri="{FF2B5EF4-FFF2-40B4-BE49-F238E27FC236}">
                    <a16:creationId xmlns:a16="http://schemas.microsoft.com/office/drawing/2014/main" id="{12470908-CB1C-8370-57D8-B28452AA39DA}"/>
                  </a:ext>
                </a:extLst>
              </p:cNvPr>
              <p:cNvSpPr/>
              <p:nvPr/>
            </p:nvSpPr>
            <p:spPr>
              <a:xfrm>
                <a:off x="4645819" y="2812256"/>
                <a:ext cx="19050" cy="104775"/>
              </a:xfrm>
              <a:custGeom>
                <a:avLst/>
                <a:gdLst>
                  <a:gd name="connsiteX0" fmla="*/ 9525 w 19050"/>
                  <a:gd name="connsiteY0" fmla="*/ 104775 h 104775"/>
                  <a:gd name="connsiteX1" fmla="*/ 0 w 19050"/>
                  <a:gd name="connsiteY1" fmla="*/ 95250 h 104775"/>
                  <a:gd name="connsiteX2" fmla="*/ 0 w 19050"/>
                  <a:gd name="connsiteY2" fmla="*/ 9525 h 104775"/>
                  <a:gd name="connsiteX3" fmla="*/ 9525 w 19050"/>
                  <a:gd name="connsiteY3" fmla="*/ 0 h 104775"/>
                  <a:gd name="connsiteX4" fmla="*/ 19050 w 19050"/>
                  <a:gd name="connsiteY4" fmla="*/ 9525 h 104775"/>
                  <a:gd name="connsiteX5" fmla="*/ 19050 w 19050"/>
                  <a:gd name="connsiteY5" fmla="*/ 95250 h 104775"/>
                  <a:gd name="connsiteX6" fmla="*/ 9525 w 1905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104775">
                    <a:moveTo>
                      <a:pt x="9525" y="104775"/>
                    </a:moveTo>
                    <a:cubicBezTo>
                      <a:pt x="4286" y="104775"/>
                      <a:pt x="0" y="100489"/>
                      <a:pt x="0" y="95250"/>
                    </a:cubicBezTo>
                    <a:lnTo>
                      <a:pt x="0" y="9525"/>
                    </a:lnTo>
                    <a:cubicBezTo>
                      <a:pt x="0" y="4286"/>
                      <a:pt x="4286" y="0"/>
                      <a:pt x="9525" y="0"/>
                    </a:cubicBezTo>
                    <a:cubicBezTo>
                      <a:pt x="14764" y="0"/>
                      <a:pt x="19050" y="4286"/>
                      <a:pt x="19050" y="9525"/>
                    </a:cubicBezTo>
                    <a:lnTo>
                      <a:pt x="19050" y="95250"/>
                    </a:lnTo>
                    <a:cubicBezTo>
                      <a:pt x="19050" y="100489"/>
                      <a:pt x="14764" y="104775"/>
                      <a:pt x="9525" y="104775"/>
                    </a:cubicBezTo>
                    <a:close/>
                  </a:path>
                </a:pathLst>
              </a:custGeom>
              <a:grpFill/>
              <a:ln w="0" cap="flat">
                <a:noFill/>
                <a:prstDash val="solid"/>
                <a:miter/>
              </a:ln>
            </p:spPr>
            <p:txBody>
              <a:bodyPr rtlCol="0" anchor="ctr"/>
              <a:lstStyle/>
              <a:p>
                <a:endParaRPr lang="ko-KR" altLang="en-US" dirty="0"/>
              </a:p>
            </p:txBody>
          </p:sp>
          <p:sp>
            <p:nvSpPr>
              <p:cNvPr id="233" name="자유형: 도형 232">
                <a:extLst>
                  <a:ext uri="{FF2B5EF4-FFF2-40B4-BE49-F238E27FC236}">
                    <a16:creationId xmlns:a16="http://schemas.microsoft.com/office/drawing/2014/main" id="{56D83959-9E7F-8605-8C11-46D804BF868B}"/>
                  </a:ext>
                </a:extLst>
              </p:cNvPr>
              <p:cNvSpPr/>
              <p:nvPr/>
            </p:nvSpPr>
            <p:spPr>
              <a:xfrm>
                <a:off x="4893469" y="2812256"/>
                <a:ext cx="19050" cy="104775"/>
              </a:xfrm>
              <a:custGeom>
                <a:avLst/>
                <a:gdLst>
                  <a:gd name="connsiteX0" fmla="*/ 9525 w 19050"/>
                  <a:gd name="connsiteY0" fmla="*/ 104775 h 104775"/>
                  <a:gd name="connsiteX1" fmla="*/ 0 w 19050"/>
                  <a:gd name="connsiteY1" fmla="*/ 95250 h 104775"/>
                  <a:gd name="connsiteX2" fmla="*/ 0 w 19050"/>
                  <a:gd name="connsiteY2" fmla="*/ 9525 h 104775"/>
                  <a:gd name="connsiteX3" fmla="*/ 9525 w 19050"/>
                  <a:gd name="connsiteY3" fmla="*/ 0 h 104775"/>
                  <a:gd name="connsiteX4" fmla="*/ 19050 w 19050"/>
                  <a:gd name="connsiteY4" fmla="*/ 9525 h 104775"/>
                  <a:gd name="connsiteX5" fmla="*/ 19050 w 19050"/>
                  <a:gd name="connsiteY5" fmla="*/ 95250 h 104775"/>
                  <a:gd name="connsiteX6" fmla="*/ 9525 w 1905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104775">
                    <a:moveTo>
                      <a:pt x="9525" y="104775"/>
                    </a:moveTo>
                    <a:cubicBezTo>
                      <a:pt x="4286" y="104775"/>
                      <a:pt x="0" y="100489"/>
                      <a:pt x="0" y="95250"/>
                    </a:cubicBezTo>
                    <a:lnTo>
                      <a:pt x="0" y="9525"/>
                    </a:lnTo>
                    <a:cubicBezTo>
                      <a:pt x="0" y="4286"/>
                      <a:pt x="4286" y="0"/>
                      <a:pt x="9525" y="0"/>
                    </a:cubicBezTo>
                    <a:cubicBezTo>
                      <a:pt x="14764" y="0"/>
                      <a:pt x="19050" y="4286"/>
                      <a:pt x="19050" y="9525"/>
                    </a:cubicBezTo>
                    <a:lnTo>
                      <a:pt x="19050" y="95250"/>
                    </a:lnTo>
                    <a:cubicBezTo>
                      <a:pt x="19050" y="100489"/>
                      <a:pt x="14764" y="104775"/>
                      <a:pt x="9525" y="104775"/>
                    </a:cubicBezTo>
                    <a:close/>
                  </a:path>
                </a:pathLst>
              </a:custGeom>
              <a:grpFill/>
              <a:ln w="0" cap="flat">
                <a:noFill/>
                <a:prstDash val="solid"/>
                <a:miter/>
              </a:ln>
            </p:spPr>
            <p:txBody>
              <a:bodyPr rtlCol="0" anchor="ctr"/>
              <a:lstStyle/>
              <a:p>
                <a:endParaRPr lang="ko-KR" altLang="en-US" dirty="0"/>
              </a:p>
            </p:txBody>
          </p:sp>
          <p:sp>
            <p:nvSpPr>
              <p:cNvPr id="234" name="자유형: 도형 233">
                <a:extLst>
                  <a:ext uri="{FF2B5EF4-FFF2-40B4-BE49-F238E27FC236}">
                    <a16:creationId xmlns:a16="http://schemas.microsoft.com/office/drawing/2014/main" id="{3C91FBC6-75E0-FAD9-90AB-A922D820ABA3}"/>
                  </a:ext>
                </a:extLst>
              </p:cNvPr>
              <p:cNvSpPr/>
              <p:nvPr/>
            </p:nvSpPr>
            <p:spPr>
              <a:xfrm>
                <a:off x="4712494" y="2660141"/>
                <a:ext cx="133350" cy="228314"/>
              </a:xfrm>
              <a:custGeom>
                <a:avLst/>
                <a:gdLst>
                  <a:gd name="connsiteX0" fmla="*/ 66675 w 133350"/>
                  <a:gd name="connsiteY0" fmla="*/ 228314 h 228314"/>
                  <a:gd name="connsiteX1" fmla="*/ 57817 w 133350"/>
                  <a:gd name="connsiteY1" fmla="*/ 222313 h 228314"/>
                  <a:gd name="connsiteX2" fmla="*/ 667 w 133350"/>
                  <a:gd name="connsiteY2" fmla="*/ 79439 h 228314"/>
                  <a:gd name="connsiteX3" fmla="*/ 0 w 133350"/>
                  <a:gd name="connsiteY3" fmla="*/ 75914 h 228314"/>
                  <a:gd name="connsiteX4" fmla="*/ 0 w 133350"/>
                  <a:gd name="connsiteY4" fmla="*/ 47720 h 228314"/>
                  <a:gd name="connsiteX5" fmla="*/ 9525 w 133350"/>
                  <a:gd name="connsiteY5" fmla="*/ 38195 h 228314"/>
                  <a:gd name="connsiteX6" fmla="*/ 47625 w 133350"/>
                  <a:gd name="connsiteY6" fmla="*/ 38195 h 228314"/>
                  <a:gd name="connsiteX7" fmla="*/ 54388 w 133350"/>
                  <a:gd name="connsiteY7" fmla="*/ 40957 h 228314"/>
                  <a:gd name="connsiteX8" fmla="*/ 73057 w 133350"/>
                  <a:gd name="connsiteY8" fmla="*/ 59627 h 228314"/>
                  <a:gd name="connsiteX9" fmla="*/ 73057 w 133350"/>
                  <a:gd name="connsiteY9" fmla="*/ 73057 h 228314"/>
                  <a:gd name="connsiteX10" fmla="*/ 59627 w 133350"/>
                  <a:gd name="connsiteY10" fmla="*/ 73057 h 228314"/>
                  <a:gd name="connsiteX11" fmla="*/ 43720 w 133350"/>
                  <a:gd name="connsiteY11" fmla="*/ 57150 h 228314"/>
                  <a:gd name="connsiteX12" fmla="*/ 19050 w 133350"/>
                  <a:gd name="connsiteY12" fmla="*/ 57150 h 228314"/>
                  <a:gd name="connsiteX13" fmla="*/ 19050 w 133350"/>
                  <a:gd name="connsiteY13" fmla="*/ 74009 h 228314"/>
                  <a:gd name="connsiteX14" fmla="*/ 66675 w 133350"/>
                  <a:gd name="connsiteY14" fmla="*/ 193072 h 228314"/>
                  <a:gd name="connsiteX15" fmla="*/ 114300 w 133350"/>
                  <a:gd name="connsiteY15" fmla="*/ 74009 h 228314"/>
                  <a:gd name="connsiteX16" fmla="*/ 114300 w 133350"/>
                  <a:gd name="connsiteY16" fmla="*/ 56769 h 228314"/>
                  <a:gd name="connsiteX17" fmla="*/ 104775 w 133350"/>
                  <a:gd name="connsiteY17" fmla="*/ 56769 h 228314"/>
                  <a:gd name="connsiteX18" fmla="*/ 95250 w 133350"/>
                  <a:gd name="connsiteY18" fmla="*/ 47244 h 228314"/>
                  <a:gd name="connsiteX19" fmla="*/ 95250 w 133350"/>
                  <a:gd name="connsiteY19" fmla="*/ 9525 h 228314"/>
                  <a:gd name="connsiteX20" fmla="*/ 104775 w 133350"/>
                  <a:gd name="connsiteY20" fmla="*/ 0 h 228314"/>
                  <a:gd name="connsiteX21" fmla="*/ 114300 w 133350"/>
                  <a:gd name="connsiteY21" fmla="*/ 9525 h 228314"/>
                  <a:gd name="connsiteX22" fmla="*/ 114300 w 133350"/>
                  <a:gd name="connsiteY22" fmla="*/ 37719 h 228314"/>
                  <a:gd name="connsiteX23" fmla="*/ 123825 w 133350"/>
                  <a:gd name="connsiteY23" fmla="*/ 37719 h 228314"/>
                  <a:gd name="connsiteX24" fmla="*/ 133350 w 133350"/>
                  <a:gd name="connsiteY24" fmla="*/ 47244 h 228314"/>
                  <a:gd name="connsiteX25" fmla="*/ 133350 w 133350"/>
                  <a:gd name="connsiteY25" fmla="*/ 75819 h 228314"/>
                  <a:gd name="connsiteX26" fmla="*/ 132683 w 133350"/>
                  <a:gd name="connsiteY26" fmla="*/ 79343 h 228314"/>
                  <a:gd name="connsiteX27" fmla="*/ 75533 w 133350"/>
                  <a:gd name="connsiteY27" fmla="*/ 222218 h 228314"/>
                  <a:gd name="connsiteX28" fmla="*/ 66675 w 133350"/>
                  <a:gd name="connsiteY28" fmla="*/ 228219 h 22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3350" h="228314">
                    <a:moveTo>
                      <a:pt x="66675" y="228314"/>
                    </a:moveTo>
                    <a:cubicBezTo>
                      <a:pt x="62770" y="228314"/>
                      <a:pt x="59245" y="225933"/>
                      <a:pt x="57817" y="222313"/>
                    </a:cubicBezTo>
                    <a:lnTo>
                      <a:pt x="667" y="79439"/>
                    </a:lnTo>
                    <a:cubicBezTo>
                      <a:pt x="191" y="78295"/>
                      <a:pt x="0" y="77152"/>
                      <a:pt x="0" y="75914"/>
                    </a:cubicBezTo>
                    <a:lnTo>
                      <a:pt x="0" y="47720"/>
                    </a:lnTo>
                    <a:cubicBezTo>
                      <a:pt x="0" y="42481"/>
                      <a:pt x="4286" y="38195"/>
                      <a:pt x="9525" y="38195"/>
                    </a:cubicBezTo>
                    <a:lnTo>
                      <a:pt x="47625" y="38195"/>
                    </a:lnTo>
                    <a:cubicBezTo>
                      <a:pt x="50197" y="38195"/>
                      <a:pt x="52578" y="39243"/>
                      <a:pt x="54388" y="40957"/>
                    </a:cubicBezTo>
                    <a:lnTo>
                      <a:pt x="73057" y="59627"/>
                    </a:lnTo>
                    <a:cubicBezTo>
                      <a:pt x="76771" y="63341"/>
                      <a:pt x="76771" y="69342"/>
                      <a:pt x="73057" y="73057"/>
                    </a:cubicBezTo>
                    <a:cubicBezTo>
                      <a:pt x="69342" y="76771"/>
                      <a:pt x="63341" y="76771"/>
                      <a:pt x="59627" y="73057"/>
                    </a:cubicBezTo>
                    <a:lnTo>
                      <a:pt x="43720" y="57150"/>
                    </a:lnTo>
                    <a:lnTo>
                      <a:pt x="19050" y="57150"/>
                    </a:lnTo>
                    <a:lnTo>
                      <a:pt x="19050" y="74009"/>
                    </a:lnTo>
                    <a:lnTo>
                      <a:pt x="66675" y="193072"/>
                    </a:lnTo>
                    <a:lnTo>
                      <a:pt x="114300" y="74009"/>
                    </a:lnTo>
                    <a:lnTo>
                      <a:pt x="114300" y="56769"/>
                    </a:lnTo>
                    <a:lnTo>
                      <a:pt x="104775" y="56769"/>
                    </a:lnTo>
                    <a:cubicBezTo>
                      <a:pt x="99536" y="56769"/>
                      <a:pt x="95250" y="52483"/>
                      <a:pt x="95250" y="47244"/>
                    </a:cubicBezTo>
                    <a:lnTo>
                      <a:pt x="95250" y="9525"/>
                    </a:lnTo>
                    <a:cubicBezTo>
                      <a:pt x="95250" y="4286"/>
                      <a:pt x="99536" y="0"/>
                      <a:pt x="104775" y="0"/>
                    </a:cubicBezTo>
                    <a:cubicBezTo>
                      <a:pt x="110014" y="0"/>
                      <a:pt x="114300" y="4286"/>
                      <a:pt x="114300" y="9525"/>
                    </a:cubicBezTo>
                    <a:lnTo>
                      <a:pt x="114300" y="37719"/>
                    </a:lnTo>
                    <a:lnTo>
                      <a:pt x="123825" y="37719"/>
                    </a:lnTo>
                    <a:cubicBezTo>
                      <a:pt x="129064" y="37719"/>
                      <a:pt x="133350" y="42005"/>
                      <a:pt x="133350" y="47244"/>
                    </a:cubicBezTo>
                    <a:lnTo>
                      <a:pt x="133350" y="75819"/>
                    </a:lnTo>
                    <a:cubicBezTo>
                      <a:pt x="133350" y="77057"/>
                      <a:pt x="133160" y="78200"/>
                      <a:pt x="132683" y="79343"/>
                    </a:cubicBezTo>
                    <a:lnTo>
                      <a:pt x="75533" y="222218"/>
                    </a:lnTo>
                    <a:cubicBezTo>
                      <a:pt x="74105" y="225838"/>
                      <a:pt x="70580" y="228219"/>
                      <a:pt x="66675" y="228219"/>
                    </a:cubicBezTo>
                    <a:close/>
                  </a:path>
                </a:pathLst>
              </a:custGeom>
              <a:grpFill/>
              <a:ln w="0" cap="flat">
                <a:noFill/>
                <a:prstDash val="solid"/>
                <a:miter/>
              </a:ln>
            </p:spPr>
            <p:txBody>
              <a:bodyPr rtlCol="0" anchor="ctr"/>
              <a:lstStyle/>
              <a:p>
                <a:endParaRPr lang="ko-KR" altLang="en-US" dirty="0"/>
              </a:p>
            </p:txBody>
          </p:sp>
          <p:sp>
            <p:nvSpPr>
              <p:cNvPr id="235" name="자유형: 도형 234">
                <a:extLst>
                  <a:ext uri="{FF2B5EF4-FFF2-40B4-BE49-F238E27FC236}">
                    <a16:creationId xmlns:a16="http://schemas.microsoft.com/office/drawing/2014/main" id="{FB2B1F61-65B7-C2CE-742C-822150836B07}"/>
                  </a:ext>
                </a:extLst>
              </p:cNvPr>
              <p:cNvSpPr/>
              <p:nvPr/>
            </p:nvSpPr>
            <p:spPr>
              <a:xfrm>
                <a:off x="4769644" y="2745581"/>
                <a:ext cx="19050" cy="142875"/>
              </a:xfrm>
              <a:custGeom>
                <a:avLst/>
                <a:gdLst>
                  <a:gd name="connsiteX0" fmla="*/ 9525 w 19050"/>
                  <a:gd name="connsiteY0" fmla="*/ 142875 h 142875"/>
                  <a:gd name="connsiteX1" fmla="*/ 0 w 19050"/>
                  <a:gd name="connsiteY1" fmla="*/ 133350 h 142875"/>
                  <a:gd name="connsiteX2" fmla="*/ 0 w 19050"/>
                  <a:gd name="connsiteY2" fmla="*/ 9525 h 142875"/>
                  <a:gd name="connsiteX3" fmla="*/ 9525 w 19050"/>
                  <a:gd name="connsiteY3" fmla="*/ 0 h 142875"/>
                  <a:gd name="connsiteX4" fmla="*/ 19050 w 19050"/>
                  <a:gd name="connsiteY4" fmla="*/ 9525 h 142875"/>
                  <a:gd name="connsiteX5" fmla="*/ 19050 w 19050"/>
                  <a:gd name="connsiteY5" fmla="*/ 133350 h 142875"/>
                  <a:gd name="connsiteX6" fmla="*/ 9525 w 19050"/>
                  <a:gd name="connsiteY6" fmla="*/ 14287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142875">
                    <a:moveTo>
                      <a:pt x="9525" y="142875"/>
                    </a:moveTo>
                    <a:cubicBezTo>
                      <a:pt x="4286" y="142875"/>
                      <a:pt x="0" y="138589"/>
                      <a:pt x="0" y="133350"/>
                    </a:cubicBezTo>
                    <a:lnTo>
                      <a:pt x="0" y="9525"/>
                    </a:lnTo>
                    <a:cubicBezTo>
                      <a:pt x="0" y="4286"/>
                      <a:pt x="4286" y="0"/>
                      <a:pt x="9525" y="0"/>
                    </a:cubicBezTo>
                    <a:cubicBezTo>
                      <a:pt x="14764" y="0"/>
                      <a:pt x="19050" y="4286"/>
                      <a:pt x="19050" y="9525"/>
                    </a:cubicBezTo>
                    <a:lnTo>
                      <a:pt x="19050" y="133350"/>
                    </a:lnTo>
                    <a:cubicBezTo>
                      <a:pt x="19050" y="138589"/>
                      <a:pt x="14764" y="142875"/>
                      <a:pt x="9525" y="142875"/>
                    </a:cubicBezTo>
                    <a:close/>
                  </a:path>
                </a:pathLst>
              </a:custGeom>
              <a:grpFill/>
              <a:ln w="0" cap="flat">
                <a:noFill/>
                <a:prstDash val="solid"/>
                <a:miter/>
              </a:ln>
            </p:spPr>
            <p:txBody>
              <a:bodyPr rtlCol="0" anchor="ctr"/>
              <a:lstStyle/>
              <a:p>
                <a:endParaRPr lang="ko-KR" altLang="en-US" dirty="0"/>
              </a:p>
            </p:txBody>
          </p:sp>
          <p:sp>
            <p:nvSpPr>
              <p:cNvPr id="236" name="자유형: 도형 235">
                <a:extLst>
                  <a:ext uri="{FF2B5EF4-FFF2-40B4-BE49-F238E27FC236}">
                    <a16:creationId xmlns:a16="http://schemas.microsoft.com/office/drawing/2014/main" id="{3C6700D8-5263-BB1C-BF7C-0FD534B1B68E}"/>
                  </a:ext>
                </a:extLst>
              </p:cNvPr>
              <p:cNvSpPr/>
              <p:nvPr/>
            </p:nvSpPr>
            <p:spPr>
              <a:xfrm>
                <a:off x="4769644" y="2897981"/>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grpFill/>
              <a:ln w="0" cap="flat">
                <a:noFill/>
                <a:prstDash val="solid"/>
                <a:miter/>
              </a:ln>
            </p:spPr>
            <p:txBody>
              <a:bodyPr rtlCol="0" anchor="ctr"/>
              <a:lstStyle/>
              <a:p>
                <a:endParaRPr lang="ko-KR" altLang="en-US" dirty="0"/>
              </a:p>
            </p:txBody>
          </p:sp>
        </p:grpSp>
        <p:grpSp>
          <p:nvGrpSpPr>
            <p:cNvPr id="392" name="그룹 391">
              <a:extLst>
                <a:ext uri="{FF2B5EF4-FFF2-40B4-BE49-F238E27FC236}">
                  <a16:creationId xmlns:a16="http://schemas.microsoft.com/office/drawing/2014/main" id="{8AD5BCF0-95F1-0297-3085-1CCA67E247B3}"/>
                </a:ext>
              </a:extLst>
            </p:cNvPr>
            <p:cNvGrpSpPr/>
            <p:nvPr/>
          </p:nvGrpSpPr>
          <p:grpSpPr>
            <a:xfrm>
              <a:off x="7098729" y="2210482"/>
              <a:ext cx="250880" cy="269564"/>
              <a:chOff x="2276289" y="0"/>
              <a:chExt cx="5003985" cy="5376656"/>
            </a:xfrm>
            <a:solidFill>
              <a:srgbClr val="00338D"/>
            </a:solidFill>
          </p:grpSpPr>
          <p:grpSp>
            <p:nvGrpSpPr>
              <p:cNvPr id="317" name="그래픽 314">
                <a:extLst>
                  <a:ext uri="{FF2B5EF4-FFF2-40B4-BE49-F238E27FC236}">
                    <a16:creationId xmlns:a16="http://schemas.microsoft.com/office/drawing/2014/main" id="{FDD0A63C-3C04-C324-DE80-B722D2077DE9}"/>
                  </a:ext>
                </a:extLst>
              </p:cNvPr>
              <p:cNvGrpSpPr/>
              <p:nvPr/>
            </p:nvGrpSpPr>
            <p:grpSpPr>
              <a:xfrm>
                <a:off x="2411782" y="4018091"/>
                <a:ext cx="1020779" cy="1358564"/>
                <a:chOff x="2411782" y="4018091"/>
                <a:chExt cx="1020779" cy="1358564"/>
              </a:xfrm>
              <a:grpFill/>
            </p:grpSpPr>
            <p:grpSp>
              <p:nvGrpSpPr>
                <p:cNvPr id="318" name="그래픽 314">
                  <a:extLst>
                    <a:ext uri="{FF2B5EF4-FFF2-40B4-BE49-F238E27FC236}">
                      <a16:creationId xmlns:a16="http://schemas.microsoft.com/office/drawing/2014/main" id="{FD113E16-2309-6358-456E-B6F67DC3BBF2}"/>
                    </a:ext>
                  </a:extLst>
                </p:cNvPr>
                <p:cNvGrpSpPr/>
                <p:nvPr/>
              </p:nvGrpSpPr>
              <p:grpSpPr>
                <a:xfrm>
                  <a:off x="2415905" y="4022215"/>
                  <a:ext cx="1012532" cy="1350318"/>
                  <a:chOff x="2415905" y="4022215"/>
                  <a:chExt cx="1012532" cy="1350318"/>
                </a:xfrm>
                <a:grpFill/>
              </p:grpSpPr>
              <p:grpSp>
                <p:nvGrpSpPr>
                  <p:cNvPr id="319" name="그래픽 314">
                    <a:extLst>
                      <a:ext uri="{FF2B5EF4-FFF2-40B4-BE49-F238E27FC236}">
                        <a16:creationId xmlns:a16="http://schemas.microsoft.com/office/drawing/2014/main" id="{CDD358F1-17CA-4FAC-B9C8-5B0FC7A00F60}"/>
                      </a:ext>
                    </a:extLst>
                  </p:cNvPr>
                  <p:cNvGrpSpPr/>
                  <p:nvPr/>
                </p:nvGrpSpPr>
                <p:grpSpPr>
                  <a:xfrm>
                    <a:off x="2422091" y="4028400"/>
                    <a:ext cx="1000162" cy="1337948"/>
                    <a:chOff x="2422091" y="4028400"/>
                    <a:chExt cx="1000162" cy="1337948"/>
                  </a:xfrm>
                  <a:grpFill/>
                </p:grpSpPr>
                <p:sp>
                  <p:nvSpPr>
                    <p:cNvPr id="320" name="자유형: 도형 319">
                      <a:extLst>
                        <a:ext uri="{FF2B5EF4-FFF2-40B4-BE49-F238E27FC236}">
                          <a16:creationId xmlns:a16="http://schemas.microsoft.com/office/drawing/2014/main" id="{07322B34-F817-A958-E67D-27040C8DF8D1}"/>
                        </a:ext>
                      </a:extLst>
                    </p:cNvPr>
                    <p:cNvSpPr/>
                    <p:nvPr/>
                  </p:nvSpPr>
                  <p:spPr>
                    <a:xfrm>
                      <a:off x="2432399" y="4038708"/>
                      <a:ext cx="979545" cy="1317331"/>
                    </a:xfrm>
                    <a:custGeom>
                      <a:avLst/>
                      <a:gdLst>
                        <a:gd name="connsiteX0" fmla="*/ 0 w 979545"/>
                        <a:gd name="connsiteY0" fmla="*/ 1317331 h 1317331"/>
                        <a:gd name="connsiteX1" fmla="*/ 979546 w 979545"/>
                        <a:gd name="connsiteY1" fmla="*/ 1317331 h 1317331"/>
                        <a:gd name="connsiteX2" fmla="*/ 979546 w 979545"/>
                        <a:gd name="connsiteY2" fmla="*/ 0 h 1317331"/>
                        <a:gd name="connsiteX3" fmla="*/ 0 w 979545"/>
                        <a:gd name="connsiteY3" fmla="*/ 0 h 1317331"/>
                        <a:gd name="connsiteX4" fmla="*/ 0 w 979545"/>
                        <a:gd name="connsiteY4" fmla="*/ 1317331 h 1317331"/>
                        <a:gd name="connsiteX5" fmla="*/ 118340 w 979545"/>
                        <a:gd name="connsiteY5" fmla="*/ 118382 h 1317331"/>
                        <a:gd name="connsiteX6" fmla="*/ 861164 w 979545"/>
                        <a:gd name="connsiteY6" fmla="*/ 118382 h 1317331"/>
                        <a:gd name="connsiteX7" fmla="*/ 861164 w 979545"/>
                        <a:gd name="connsiteY7" fmla="*/ 1198991 h 1317331"/>
                        <a:gd name="connsiteX8" fmla="*/ 118340 w 979545"/>
                        <a:gd name="connsiteY8" fmla="*/ 1198991 h 1317331"/>
                        <a:gd name="connsiteX9" fmla="*/ 118340 w 979545"/>
                        <a:gd name="connsiteY9" fmla="*/ 118382 h 13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9545" h="1317331">
                          <a:moveTo>
                            <a:pt x="0" y="1317331"/>
                          </a:moveTo>
                          <a:lnTo>
                            <a:pt x="979546" y="1317331"/>
                          </a:lnTo>
                          <a:lnTo>
                            <a:pt x="979546" y="0"/>
                          </a:lnTo>
                          <a:lnTo>
                            <a:pt x="0" y="0"/>
                          </a:lnTo>
                          <a:lnTo>
                            <a:pt x="0" y="1317331"/>
                          </a:lnTo>
                          <a:close/>
                          <a:moveTo>
                            <a:pt x="118340" y="118382"/>
                          </a:moveTo>
                          <a:lnTo>
                            <a:pt x="861164" y="118382"/>
                          </a:lnTo>
                          <a:lnTo>
                            <a:pt x="861164" y="1198991"/>
                          </a:lnTo>
                          <a:lnTo>
                            <a:pt x="118340" y="1198991"/>
                          </a:lnTo>
                          <a:lnTo>
                            <a:pt x="118340" y="118382"/>
                          </a:lnTo>
                          <a:close/>
                        </a:path>
                      </a:pathLst>
                    </a:custGeom>
                    <a:grpFill/>
                    <a:ln w="0" cap="flat">
                      <a:noFill/>
                      <a:prstDash val="solid"/>
                      <a:miter/>
                    </a:ln>
                  </p:spPr>
                  <p:txBody>
                    <a:bodyPr rtlCol="0" anchor="ctr"/>
                    <a:lstStyle/>
                    <a:p>
                      <a:endParaRPr lang="ko-KR" altLang="en-US" dirty="0"/>
                    </a:p>
                  </p:txBody>
                </p:sp>
                <p:sp>
                  <p:nvSpPr>
                    <p:cNvPr id="321" name="자유형: 도형 320">
                      <a:extLst>
                        <a:ext uri="{FF2B5EF4-FFF2-40B4-BE49-F238E27FC236}">
                          <a16:creationId xmlns:a16="http://schemas.microsoft.com/office/drawing/2014/main" id="{C7138C55-D915-E545-34B1-A3495527B416}"/>
                        </a:ext>
                      </a:extLst>
                    </p:cNvPr>
                    <p:cNvSpPr/>
                    <p:nvPr/>
                  </p:nvSpPr>
                  <p:spPr>
                    <a:xfrm>
                      <a:off x="2422091" y="4028400"/>
                      <a:ext cx="1000162" cy="1337948"/>
                    </a:xfrm>
                    <a:custGeom>
                      <a:avLst/>
                      <a:gdLst>
                        <a:gd name="connsiteX0" fmla="*/ 1000162 w 1000162"/>
                        <a:gd name="connsiteY0" fmla="*/ 1337948 h 1337948"/>
                        <a:gd name="connsiteX1" fmla="*/ 0 w 1000162"/>
                        <a:gd name="connsiteY1" fmla="*/ 1337948 h 1337948"/>
                        <a:gd name="connsiteX2" fmla="*/ 0 w 1000162"/>
                        <a:gd name="connsiteY2" fmla="*/ 0 h 1337948"/>
                        <a:gd name="connsiteX3" fmla="*/ 1000162 w 1000162"/>
                        <a:gd name="connsiteY3" fmla="*/ 0 h 1337948"/>
                        <a:gd name="connsiteX4" fmla="*/ 1000162 w 1000162"/>
                        <a:gd name="connsiteY4" fmla="*/ 1337948 h 1337948"/>
                        <a:gd name="connsiteX5" fmla="*/ 20617 w 1000162"/>
                        <a:gd name="connsiteY5" fmla="*/ 1317331 h 1337948"/>
                        <a:gd name="connsiteX6" fmla="*/ 979546 w 1000162"/>
                        <a:gd name="connsiteY6" fmla="*/ 1317331 h 1337948"/>
                        <a:gd name="connsiteX7" fmla="*/ 979546 w 1000162"/>
                        <a:gd name="connsiteY7" fmla="*/ 20617 h 1337948"/>
                        <a:gd name="connsiteX8" fmla="*/ 20617 w 1000162"/>
                        <a:gd name="connsiteY8" fmla="*/ 20617 h 1337948"/>
                        <a:gd name="connsiteX9" fmla="*/ 20617 w 1000162"/>
                        <a:gd name="connsiteY9" fmla="*/ 1317331 h 1337948"/>
                        <a:gd name="connsiteX10" fmla="*/ 881822 w 1000162"/>
                        <a:gd name="connsiteY10" fmla="*/ 1219608 h 1337948"/>
                        <a:gd name="connsiteX11" fmla="*/ 118340 w 1000162"/>
                        <a:gd name="connsiteY11" fmla="*/ 1219608 h 1337948"/>
                        <a:gd name="connsiteX12" fmla="*/ 118340 w 1000162"/>
                        <a:gd name="connsiteY12" fmla="*/ 118382 h 1337948"/>
                        <a:gd name="connsiteX13" fmla="*/ 881781 w 1000162"/>
                        <a:gd name="connsiteY13" fmla="*/ 118382 h 1337948"/>
                        <a:gd name="connsiteX14" fmla="*/ 881781 w 1000162"/>
                        <a:gd name="connsiteY14" fmla="*/ 1219608 h 1337948"/>
                        <a:gd name="connsiteX15" fmla="*/ 138998 w 1000162"/>
                        <a:gd name="connsiteY15" fmla="*/ 1198991 h 1337948"/>
                        <a:gd name="connsiteX16" fmla="*/ 861205 w 1000162"/>
                        <a:gd name="connsiteY16" fmla="*/ 1198991 h 1337948"/>
                        <a:gd name="connsiteX17" fmla="*/ 861205 w 1000162"/>
                        <a:gd name="connsiteY17" fmla="*/ 138999 h 1337948"/>
                        <a:gd name="connsiteX18" fmla="*/ 138957 w 1000162"/>
                        <a:gd name="connsiteY18" fmla="*/ 138999 h 1337948"/>
                        <a:gd name="connsiteX19" fmla="*/ 138957 w 1000162"/>
                        <a:gd name="connsiteY19" fmla="*/ 1198991 h 133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0162" h="1337948">
                          <a:moveTo>
                            <a:pt x="1000162" y="1337948"/>
                          </a:moveTo>
                          <a:lnTo>
                            <a:pt x="0" y="1337948"/>
                          </a:lnTo>
                          <a:lnTo>
                            <a:pt x="0" y="0"/>
                          </a:lnTo>
                          <a:lnTo>
                            <a:pt x="1000162" y="0"/>
                          </a:lnTo>
                          <a:lnTo>
                            <a:pt x="1000162" y="1337948"/>
                          </a:lnTo>
                          <a:close/>
                          <a:moveTo>
                            <a:pt x="20617" y="1317331"/>
                          </a:moveTo>
                          <a:lnTo>
                            <a:pt x="979546" y="1317331"/>
                          </a:lnTo>
                          <a:lnTo>
                            <a:pt x="979546" y="20617"/>
                          </a:lnTo>
                          <a:lnTo>
                            <a:pt x="20617" y="20617"/>
                          </a:lnTo>
                          <a:lnTo>
                            <a:pt x="20617" y="1317331"/>
                          </a:lnTo>
                          <a:close/>
                          <a:moveTo>
                            <a:pt x="881822" y="1219608"/>
                          </a:moveTo>
                          <a:lnTo>
                            <a:pt x="118340" y="1219608"/>
                          </a:lnTo>
                          <a:lnTo>
                            <a:pt x="118340" y="118382"/>
                          </a:lnTo>
                          <a:lnTo>
                            <a:pt x="881781" y="118382"/>
                          </a:lnTo>
                          <a:lnTo>
                            <a:pt x="881781" y="1219608"/>
                          </a:lnTo>
                          <a:close/>
                          <a:moveTo>
                            <a:pt x="138998" y="1198991"/>
                          </a:moveTo>
                          <a:lnTo>
                            <a:pt x="861205" y="1198991"/>
                          </a:lnTo>
                          <a:lnTo>
                            <a:pt x="861205" y="138999"/>
                          </a:lnTo>
                          <a:lnTo>
                            <a:pt x="138957" y="138999"/>
                          </a:lnTo>
                          <a:lnTo>
                            <a:pt x="138957" y="1198991"/>
                          </a:lnTo>
                          <a:close/>
                        </a:path>
                      </a:pathLst>
                    </a:custGeom>
                    <a:grpFill/>
                    <a:ln w="0" cap="flat">
                      <a:noFill/>
                      <a:prstDash val="solid"/>
                      <a:miter/>
                    </a:ln>
                  </p:spPr>
                  <p:txBody>
                    <a:bodyPr rtlCol="0" anchor="ctr"/>
                    <a:lstStyle/>
                    <a:p>
                      <a:endParaRPr lang="ko-KR" altLang="en-US" dirty="0"/>
                    </a:p>
                  </p:txBody>
                </p:sp>
              </p:grpSp>
              <p:grpSp>
                <p:nvGrpSpPr>
                  <p:cNvPr id="322" name="그래픽 314">
                    <a:extLst>
                      <a:ext uri="{FF2B5EF4-FFF2-40B4-BE49-F238E27FC236}">
                        <a16:creationId xmlns:a16="http://schemas.microsoft.com/office/drawing/2014/main" id="{B56AE5DB-C04A-01FF-E307-18821AD8C01B}"/>
                      </a:ext>
                    </a:extLst>
                  </p:cNvPr>
                  <p:cNvGrpSpPr/>
                  <p:nvPr/>
                </p:nvGrpSpPr>
                <p:grpSpPr>
                  <a:xfrm>
                    <a:off x="2415905" y="4022215"/>
                    <a:ext cx="1012532" cy="1350318"/>
                    <a:chOff x="2415905" y="4022215"/>
                    <a:chExt cx="1012532" cy="1350318"/>
                  </a:xfrm>
                  <a:grpFill/>
                </p:grpSpPr>
                <p:sp>
                  <p:nvSpPr>
                    <p:cNvPr id="323" name="자유형: 도형 322">
                      <a:extLst>
                        <a:ext uri="{FF2B5EF4-FFF2-40B4-BE49-F238E27FC236}">
                          <a16:creationId xmlns:a16="http://schemas.microsoft.com/office/drawing/2014/main" id="{66C49124-F971-7C5B-7ADD-C58ADB900C0F}"/>
                        </a:ext>
                      </a:extLst>
                    </p:cNvPr>
                    <p:cNvSpPr/>
                    <p:nvPr/>
                  </p:nvSpPr>
                  <p:spPr>
                    <a:xfrm>
                      <a:off x="2426214" y="4032523"/>
                      <a:ext cx="991915" cy="1329701"/>
                    </a:xfrm>
                    <a:custGeom>
                      <a:avLst/>
                      <a:gdLst>
                        <a:gd name="connsiteX0" fmla="*/ 991916 w 991915"/>
                        <a:gd name="connsiteY0" fmla="*/ 1329702 h 1329701"/>
                        <a:gd name="connsiteX1" fmla="*/ 0 w 991915"/>
                        <a:gd name="connsiteY1" fmla="*/ 1329702 h 1329701"/>
                        <a:gd name="connsiteX2" fmla="*/ 0 w 991915"/>
                        <a:gd name="connsiteY2" fmla="*/ 0 h 1329701"/>
                        <a:gd name="connsiteX3" fmla="*/ 991916 w 991915"/>
                        <a:gd name="connsiteY3" fmla="*/ 0 h 1329701"/>
                        <a:gd name="connsiteX4" fmla="*/ 991916 w 991915"/>
                        <a:gd name="connsiteY4" fmla="*/ 1329702 h 1329701"/>
                        <a:gd name="connsiteX5" fmla="*/ 12370 w 991915"/>
                        <a:gd name="connsiteY5" fmla="*/ 1317331 h 1329701"/>
                        <a:gd name="connsiteX6" fmla="*/ 979546 w 991915"/>
                        <a:gd name="connsiteY6" fmla="*/ 1317331 h 1329701"/>
                        <a:gd name="connsiteX7" fmla="*/ 979546 w 991915"/>
                        <a:gd name="connsiteY7" fmla="*/ 12370 h 1329701"/>
                        <a:gd name="connsiteX8" fmla="*/ 12370 w 991915"/>
                        <a:gd name="connsiteY8" fmla="*/ 12370 h 1329701"/>
                        <a:gd name="connsiteX9" fmla="*/ 12370 w 991915"/>
                        <a:gd name="connsiteY9" fmla="*/ 1317331 h 1329701"/>
                        <a:gd name="connsiteX10" fmla="*/ 873575 w 991915"/>
                        <a:gd name="connsiteY10" fmla="*/ 1211361 h 1329701"/>
                        <a:gd name="connsiteX11" fmla="*/ 118340 w 991915"/>
                        <a:gd name="connsiteY11" fmla="*/ 1211361 h 1329701"/>
                        <a:gd name="connsiteX12" fmla="*/ 118340 w 991915"/>
                        <a:gd name="connsiteY12" fmla="*/ 118382 h 1329701"/>
                        <a:gd name="connsiteX13" fmla="*/ 873534 w 991915"/>
                        <a:gd name="connsiteY13" fmla="*/ 118382 h 1329701"/>
                        <a:gd name="connsiteX14" fmla="*/ 873534 w 991915"/>
                        <a:gd name="connsiteY14" fmla="*/ 1211361 h 1329701"/>
                        <a:gd name="connsiteX15" fmla="*/ 130752 w 991915"/>
                        <a:gd name="connsiteY15" fmla="*/ 1198991 h 1329701"/>
                        <a:gd name="connsiteX16" fmla="*/ 861205 w 991915"/>
                        <a:gd name="connsiteY16" fmla="*/ 1198991 h 1329701"/>
                        <a:gd name="connsiteX17" fmla="*/ 861205 w 991915"/>
                        <a:gd name="connsiteY17" fmla="*/ 130752 h 1329701"/>
                        <a:gd name="connsiteX18" fmla="*/ 130711 w 991915"/>
                        <a:gd name="connsiteY18" fmla="*/ 130752 h 1329701"/>
                        <a:gd name="connsiteX19" fmla="*/ 130711 w 991915"/>
                        <a:gd name="connsiteY19" fmla="*/ 1198991 h 132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1915" h="1329701">
                          <a:moveTo>
                            <a:pt x="991916" y="1329702"/>
                          </a:moveTo>
                          <a:lnTo>
                            <a:pt x="0" y="1329702"/>
                          </a:lnTo>
                          <a:lnTo>
                            <a:pt x="0" y="0"/>
                          </a:lnTo>
                          <a:lnTo>
                            <a:pt x="991916" y="0"/>
                          </a:lnTo>
                          <a:lnTo>
                            <a:pt x="991916" y="1329702"/>
                          </a:lnTo>
                          <a:close/>
                          <a:moveTo>
                            <a:pt x="12370" y="1317331"/>
                          </a:moveTo>
                          <a:lnTo>
                            <a:pt x="979546" y="1317331"/>
                          </a:lnTo>
                          <a:lnTo>
                            <a:pt x="979546" y="12370"/>
                          </a:lnTo>
                          <a:lnTo>
                            <a:pt x="12370" y="12370"/>
                          </a:lnTo>
                          <a:lnTo>
                            <a:pt x="12370" y="1317331"/>
                          </a:lnTo>
                          <a:close/>
                          <a:moveTo>
                            <a:pt x="873575" y="1211361"/>
                          </a:moveTo>
                          <a:lnTo>
                            <a:pt x="118340" y="1211361"/>
                          </a:lnTo>
                          <a:lnTo>
                            <a:pt x="118340" y="118382"/>
                          </a:lnTo>
                          <a:lnTo>
                            <a:pt x="873534" y="118382"/>
                          </a:lnTo>
                          <a:lnTo>
                            <a:pt x="873534" y="1211361"/>
                          </a:lnTo>
                          <a:close/>
                          <a:moveTo>
                            <a:pt x="130752" y="1198991"/>
                          </a:moveTo>
                          <a:lnTo>
                            <a:pt x="861205" y="1198991"/>
                          </a:lnTo>
                          <a:lnTo>
                            <a:pt x="861205" y="130752"/>
                          </a:lnTo>
                          <a:lnTo>
                            <a:pt x="130711" y="130752"/>
                          </a:lnTo>
                          <a:lnTo>
                            <a:pt x="130711" y="1198991"/>
                          </a:lnTo>
                          <a:close/>
                        </a:path>
                      </a:pathLst>
                    </a:custGeom>
                    <a:grpFill/>
                    <a:ln w="0" cap="flat">
                      <a:noFill/>
                      <a:prstDash val="solid"/>
                      <a:miter/>
                    </a:ln>
                  </p:spPr>
                  <p:txBody>
                    <a:bodyPr rtlCol="0" anchor="ctr"/>
                    <a:lstStyle/>
                    <a:p>
                      <a:endParaRPr lang="ko-KR" altLang="en-US" dirty="0"/>
                    </a:p>
                  </p:txBody>
                </p:sp>
                <p:sp>
                  <p:nvSpPr>
                    <p:cNvPr id="324" name="자유형: 도형 323">
                      <a:extLst>
                        <a:ext uri="{FF2B5EF4-FFF2-40B4-BE49-F238E27FC236}">
                          <a16:creationId xmlns:a16="http://schemas.microsoft.com/office/drawing/2014/main" id="{01E1E712-AD36-18D5-CD04-417776D64AB0}"/>
                        </a:ext>
                      </a:extLst>
                    </p:cNvPr>
                    <p:cNvSpPr/>
                    <p:nvPr/>
                  </p:nvSpPr>
                  <p:spPr>
                    <a:xfrm>
                      <a:off x="2415905" y="4022215"/>
                      <a:ext cx="1012532" cy="1350318"/>
                    </a:xfrm>
                    <a:custGeom>
                      <a:avLst/>
                      <a:gdLst>
                        <a:gd name="connsiteX0" fmla="*/ 1012533 w 1012532"/>
                        <a:gd name="connsiteY0" fmla="*/ 1350318 h 1350318"/>
                        <a:gd name="connsiteX1" fmla="*/ 0 w 1012532"/>
                        <a:gd name="connsiteY1" fmla="*/ 1350318 h 1350318"/>
                        <a:gd name="connsiteX2" fmla="*/ 0 w 1012532"/>
                        <a:gd name="connsiteY2" fmla="*/ 0 h 1350318"/>
                        <a:gd name="connsiteX3" fmla="*/ 1012533 w 1012532"/>
                        <a:gd name="connsiteY3" fmla="*/ 0 h 1350318"/>
                        <a:gd name="connsiteX4" fmla="*/ 1012533 w 1012532"/>
                        <a:gd name="connsiteY4" fmla="*/ 1350318 h 1350318"/>
                        <a:gd name="connsiteX5" fmla="*/ 32987 w 1012532"/>
                        <a:gd name="connsiteY5" fmla="*/ 1317331 h 1350318"/>
                        <a:gd name="connsiteX6" fmla="*/ 979546 w 1012532"/>
                        <a:gd name="connsiteY6" fmla="*/ 1317331 h 1350318"/>
                        <a:gd name="connsiteX7" fmla="*/ 979546 w 1012532"/>
                        <a:gd name="connsiteY7" fmla="*/ 32987 h 1350318"/>
                        <a:gd name="connsiteX8" fmla="*/ 32987 w 1012532"/>
                        <a:gd name="connsiteY8" fmla="*/ 32987 h 1350318"/>
                        <a:gd name="connsiteX9" fmla="*/ 32987 w 1012532"/>
                        <a:gd name="connsiteY9" fmla="*/ 1317331 h 1350318"/>
                        <a:gd name="connsiteX10" fmla="*/ 894192 w 1012532"/>
                        <a:gd name="connsiteY10" fmla="*/ 1231978 h 1350318"/>
                        <a:gd name="connsiteX11" fmla="*/ 118340 w 1012532"/>
                        <a:gd name="connsiteY11" fmla="*/ 1231978 h 1350318"/>
                        <a:gd name="connsiteX12" fmla="*/ 118340 w 1012532"/>
                        <a:gd name="connsiteY12" fmla="*/ 118382 h 1350318"/>
                        <a:gd name="connsiteX13" fmla="*/ 894151 w 1012532"/>
                        <a:gd name="connsiteY13" fmla="*/ 118382 h 1350318"/>
                        <a:gd name="connsiteX14" fmla="*/ 894151 w 1012532"/>
                        <a:gd name="connsiteY14" fmla="*/ 1231978 h 1350318"/>
                        <a:gd name="connsiteX15" fmla="*/ 151369 w 1012532"/>
                        <a:gd name="connsiteY15" fmla="*/ 1198991 h 1350318"/>
                        <a:gd name="connsiteX16" fmla="*/ 861205 w 1012532"/>
                        <a:gd name="connsiteY16" fmla="*/ 1198991 h 1350318"/>
                        <a:gd name="connsiteX17" fmla="*/ 861205 w 1012532"/>
                        <a:gd name="connsiteY17" fmla="*/ 151369 h 1350318"/>
                        <a:gd name="connsiteX18" fmla="*/ 151327 w 1012532"/>
                        <a:gd name="connsiteY18" fmla="*/ 151369 h 1350318"/>
                        <a:gd name="connsiteX19" fmla="*/ 151327 w 1012532"/>
                        <a:gd name="connsiteY19" fmla="*/ 1198991 h 135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2532" h="1350318">
                          <a:moveTo>
                            <a:pt x="1012533" y="1350318"/>
                          </a:moveTo>
                          <a:lnTo>
                            <a:pt x="0" y="1350318"/>
                          </a:lnTo>
                          <a:lnTo>
                            <a:pt x="0" y="0"/>
                          </a:lnTo>
                          <a:lnTo>
                            <a:pt x="1012533" y="0"/>
                          </a:lnTo>
                          <a:lnTo>
                            <a:pt x="1012533" y="1350318"/>
                          </a:lnTo>
                          <a:close/>
                          <a:moveTo>
                            <a:pt x="32987" y="1317331"/>
                          </a:moveTo>
                          <a:lnTo>
                            <a:pt x="979546" y="1317331"/>
                          </a:lnTo>
                          <a:lnTo>
                            <a:pt x="979546" y="32987"/>
                          </a:lnTo>
                          <a:lnTo>
                            <a:pt x="32987" y="32987"/>
                          </a:lnTo>
                          <a:lnTo>
                            <a:pt x="32987" y="1317331"/>
                          </a:lnTo>
                          <a:close/>
                          <a:moveTo>
                            <a:pt x="894192" y="1231978"/>
                          </a:moveTo>
                          <a:lnTo>
                            <a:pt x="118340" y="1231978"/>
                          </a:lnTo>
                          <a:lnTo>
                            <a:pt x="118340" y="118382"/>
                          </a:lnTo>
                          <a:lnTo>
                            <a:pt x="894151" y="118382"/>
                          </a:lnTo>
                          <a:lnTo>
                            <a:pt x="894151" y="1231978"/>
                          </a:lnTo>
                          <a:close/>
                          <a:moveTo>
                            <a:pt x="151369" y="1198991"/>
                          </a:moveTo>
                          <a:lnTo>
                            <a:pt x="861205" y="1198991"/>
                          </a:lnTo>
                          <a:lnTo>
                            <a:pt x="861205" y="151369"/>
                          </a:lnTo>
                          <a:lnTo>
                            <a:pt x="151327" y="151369"/>
                          </a:lnTo>
                          <a:lnTo>
                            <a:pt x="151327" y="1198991"/>
                          </a:lnTo>
                          <a:close/>
                        </a:path>
                      </a:pathLst>
                    </a:custGeom>
                    <a:grpFill/>
                    <a:ln w="0" cap="flat">
                      <a:noFill/>
                      <a:prstDash val="solid"/>
                      <a:miter/>
                    </a:ln>
                  </p:spPr>
                  <p:txBody>
                    <a:bodyPr rtlCol="0" anchor="ctr"/>
                    <a:lstStyle/>
                    <a:p>
                      <a:endParaRPr lang="ko-KR" altLang="en-US" dirty="0"/>
                    </a:p>
                  </p:txBody>
                </p:sp>
              </p:grpSp>
            </p:grpSp>
            <p:grpSp>
              <p:nvGrpSpPr>
                <p:cNvPr id="325" name="그래픽 314">
                  <a:extLst>
                    <a:ext uri="{FF2B5EF4-FFF2-40B4-BE49-F238E27FC236}">
                      <a16:creationId xmlns:a16="http://schemas.microsoft.com/office/drawing/2014/main" id="{46327F6A-E0D1-D3AD-0859-9A1858BB4EA4}"/>
                    </a:ext>
                  </a:extLst>
                </p:cNvPr>
                <p:cNvGrpSpPr/>
                <p:nvPr/>
              </p:nvGrpSpPr>
              <p:grpSpPr>
                <a:xfrm>
                  <a:off x="2411782" y="4018091"/>
                  <a:ext cx="1020779" cy="1358564"/>
                  <a:chOff x="2411782" y="4018091"/>
                  <a:chExt cx="1020779" cy="1358564"/>
                </a:xfrm>
                <a:grpFill/>
              </p:grpSpPr>
              <p:grpSp>
                <p:nvGrpSpPr>
                  <p:cNvPr id="326" name="그래픽 314">
                    <a:extLst>
                      <a:ext uri="{FF2B5EF4-FFF2-40B4-BE49-F238E27FC236}">
                        <a16:creationId xmlns:a16="http://schemas.microsoft.com/office/drawing/2014/main" id="{AC27BD2A-E7B3-02ED-69A3-37792697DBE5}"/>
                      </a:ext>
                    </a:extLst>
                  </p:cNvPr>
                  <p:cNvGrpSpPr/>
                  <p:nvPr/>
                </p:nvGrpSpPr>
                <p:grpSpPr>
                  <a:xfrm>
                    <a:off x="2417967" y="4024276"/>
                    <a:ext cx="1008409" cy="1346194"/>
                    <a:chOff x="2417967" y="4024276"/>
                    <a:chExt cx="1008409" cy="1346194"/>
                  </a:xfrm>
                  <a:grpFill/>
                </p:grpSpPr>
                <p:sp>
                  <p:nvSpPr>
                    <p:cNvPr id="327" name="자유형: 도형 326">
                      <a:extLst>
                        <a:ext uri="{FF2B5EF4-FFF2-40B4-BE49-F238E27FC236}">
                          <a16:creationId xmlns:a16="http://schemas.microsoft.com/office/drawing/2014/main" id="{39E4EE72-542D-1632-8DC0-DC68B179F4C1}"/>
                        </a:ext>
                      </a:extLst>
                    </p:cNvPr>
                    <p:cNvSpPr/>
                    <p:nvPr/>
                  </p:nvSpPr>
                  <p:spPr>
                    <a:xfrm>
                      <a:off x="2428276" y="4034585"/>
                      <a:ext cx="987792" cy="1325578"/>
                    </a:xfrm>
                    <a:custGeom>
                      <a:avLst/>
                      <a:gdLst>
                        <a:gd name="connsiteX0" fmla="*/ 987792 w 987792"/>
                        <a:gd name="connsiteY0" fmla="*/ 1325578 h 1325578"/>
                        <a:gd name="connsiteX1" fmla="*/ 0 w 987792"/>
                        <a:gd name="connsiteY1" fmla="*/ 1325578 h 1325578"/>
                        <a:gd name="connsiteX2" fmla="*/ 0 w 987792"/>
                        <a:gd name="connsiteY2" fmla="*/ 0 h 1325578"/>
                        <a:gd name="connsiteX3" fmla="*/ 987792 w 987792"/>
                        <a:gd name="connsiteY3" fmla="*/ 0 h 1325578"/>
                        <a:gd name="connsiteX4" fmla="*/ 987792 w 987792"/>
                        <a:gd name="connsiteY4" fmla="*/ 1325578 h 1325578"/>
                        <a:gd name="connsiteX5" fmla="*/ 8247 w 987792"/>
                        <a:gd name="connsiteY5" fmla="*/ 1317331 h 1325578"/>
                        <a:gd name="connsiteX6" fmla="*/ 979546 w 987792"/>
                        <a:gd name="connsiteY6" fmla="*/ 1317331 h 1325578"/>
                        <a:gd name="connsiteX7" fmla="*/ 979546 w 987792"/>
                        <a:gd name="connsiteY7" fmla="*/ 8247 h 1325578"/>
                        <a:gd name="connsiteX8" fmla="*/ 8247 w 987792"/>
                        <a:gd name="connsiteY8" fmla="*/ 8247 h 1325578"/>
                        <a:gd name="connsiteX9" fmla="*/ 8247 w 987792"/>
                        <a:gd name="connsiteY9" fmla="*/ 1317331 h 1325578"/>
                        <a:gd name="connsiteX10" fmla="*/ 869452 w 987792"/>
                        <a:gd name="connsiteY10" fmla="*/ 1207238 h 1325578"/>
                        <a:gd name="connsiteX11" fmla="*/ 118340 w 987792"/>
                        <a:gd name="connsiteY11" fmla="*/ 1207238 h 1325578"/>
                        <a:gd name="connsiteX12" fmla="*/ 118340 w 987792"/>
                        <a:gd name="connsiteY12" fmla="*/ 118382 h 1325578"/>
                        <a:gd name="connsiteX13" fmla="*/ 869411 w 987792"/>
                        <a:gd name="connsiteY13" fmla="*/ 118382 h 1325578"/>
                        <a:gd name="connsiteX14" fmla="*/ 869411 w 987792"/>
                        <a:gd name="connsiteY14" fmla="*/ 1207238 h 1325578"/>
                        <a:gd name="connsiteX15" fmla="*/ 126628 w 987792"/>
                        <a:gd name="connsiteY15" fmla="*/ 1198991 h 1325578"/>
                        <a:gd name="connsiteX16" fmla="*/ 861205 w 987792"/>
                        <a:gd name="connsiteY16" fmla="*/ 1198991 h 1325578"/>
                        <a:gd name="connsiteX17" fmla="*/ 861205 w 987792"/>
                        <a:gd name="connsiteY17" fmla="*/ 126629 h 1325578"/>
                        <a:gd name="connsiteX18" fmla="*/ 126587 w 987792"/>
                        <a:gd name="connsiteY18" fmla="*/ 126629 h 1325578"/>
                        <a:gd name="connsiteX19" fmla="*/ 126587 w 987792"/>
                        <a:gd name="connsiteY19" fmla="*/ 1198991 h 132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7792" h="1325578">
                          <a:moveTo>
                            <a:pt x="987792" y="1325578"/>
                          </a:moveTo>
                          <a:lnTo>
                            <a:pt x="0" y="1325578"/>
                          </a:lnTo>
                          <a:lnTo>
                            <a:pt x="0" y="0"/>
                          </a:lnTo>
                          <a:lnTo>
                            <a:pt x="987792" y="0"/>
                          </a:lnTo>
                          <a:lnTo>
                            <a:pt x="987792" y="1325578"/>
                          </a:lnTo>
                          <a:close/>
                          <a:moveTo>
                            <a:pt x="8247" y="1317331"/>
                          </a:moveTo>
                          <a:lnTo>
                            <a:pt x="979546" y="1317331"/>
                          </a:lnTo>
                          <a:lnTo>
                            <a:pt x="979546" y="8247"/>
                          </a:lnTo>
                          <a:lnTo>
                            <a:pt x="8247" y="8247"/>
                          </a:lnTo>
                          <a:lnTo>
                            <a:pt x="8247" y="1317331"/>
                          </a:lnTo>
                          <a:close/>
                          <a:moveTo>
                            <a:pt x="869452" y="1207238"/>
                          </a:moveTo>
                          <a:lnTo>
                            <a:pt x="118340" y="1207238"/>
                          </a:lnTo>
                          <a:lnTo>
                            <a:pt x="118340" y="118382"/>
                          </a:lnTo>
                          <a:lnTo>
                            <a:pt x="869411" y="118382"/>
                          </a:lnTo>
                          <a:lnTo>
                            <a:pt x="869411" y="1207238"/>
                          </a:lnTo>
                          <a:close/>
                          <a:moveTo>
                            <a:pt x="126628" y="1198991"/>
                          </a:moveTo>
                          <a:lnTo>
                            <a:pt x="861205" y="1198991"/>
                          </a:lnTo>
                          <a:lnTo>
                            <a:pt x="861205" y="126629"/>
                          </a:lnTo>
                          <a:lnTo>
                            <a:pt x="126587" y="126629"/>
                          </a:lnTo>
                          <a:lnTo>
                            <a:pt x="126587" y="1198991"/>
                          </a:lnTo>
                          <a:close/>
                        </a:path>
                      </a:pathLst>
                    </a:custGeom>
                    <a:grpFill/>
                    <a:ln w="0" cap="flat">
                      <a:noFill/>
                      <a:prstDash val="solid"/>
                      <a:miter/>
                    </a:ln>
                  </p:spPr>
                  <p:txBody>
                    <a:bodyPr rtlCol="0" anchor="ctr"/>
                    <a:lstStyle/>
                    <a:p>
                      <a:endParaRPr lang="ko-KR" altLang="en-US" dirty="0"/>
                    </a:p>
                  </p:txBody>
                </p:sp>
                <p:sp>
                  <p:nvSpPr>
                    <p:cNvPr id="328" name="자유형: 도형 327">
                      <a:extLst>
                        <a:ext uri="{FF2B5EF4-FFF2-40B4-BE49-F238E27FC236}">
                          <a16:creationId xmlns:a16="http://schemas.microsoft.com/office/drawing/2014/main" id="{34F11404-1E61-711A-FAF8-6394A61157A3}"/>
                        </a:ext>
                      </a:extLst>
                    </p:cNvPr>
                    <p:cNvSpPr/>
                    <p:nvPr/>
                  </p:nvSpPr>
                  <p:spPr>
                    <a:xfrm>
                      <a:off x="2417967" y="4024276"/>
                      <a:ext cx="1008409" cy="1346194"/>
                    </a:xfrm>
                    <a:custGeom>
                      <a:avLst/>
                      <a:gdLst>
                        <a:gd name="connsiteX0" fmla="*/ 1008409 w 1008409"/>
                        <a:gd name="connsiteY0" fmla="*/ 1346195 h 1346194"/>
                        <a:gd name="connsiteX1" fmla="*/ 0 w 1008409"/>
                        <a:gd name="connsiteY1" fmla="*/ 1346195 h 1346194"/>
                        <a:gd name="connsiteX2" fmla="*/ 0 w 1008409"/>
                        <a:gd name="connsiteY2" fmla="*/ 0 h 1346194"/>
                        <a:gd name="connsiteX3" fmla="*/ 1008409 w 1008409"/>
                        <a:gd name="connsiteY3" fmla="*/ 0 h 1346194"/>
                        <a:gd name="connsiteX4" fmla="*/ 1008409 w 1008409"/>
                        <a:gd name="connsiteY4" fmla="*/ 1346195 h 1346194"/>
                        <a:gd name="connsiteX5" fmla="*/ 28864 w 1008409"/>
                        <a:gd name="connsiteY5" fmla="*/ 1317331 h 1346194"/>
                        <a:gd name="connsiteX6" fmla="*/ 979546 w 1008409"/>
                        <a:gd name="connsiteY6" fmla="*/ 1317331 h 1346194"/>
                        <a:gd name="connsiteX7" fmla="*/ 979546 w 1008409"/>
                        <a:gd name="connsiteY7" fmla="*/ 28864 h 1346194"/>
                        <a:gd name="connsiteX8" fmla="*/ 28864 w 1008409"/>
                        <a:gd name="connsiteY8" fmla="*/ 28864 h 1346194"/>
                        <a:gd name="connsiteX9" fmla="*/ 28864 w 1008409"/>
                        <a:gd name="connsiteY9" fmla="*/ 1317331 h 1346194"/>
                        <a:gd name="connsiteX10" fmla="*/ 890069 w 1008409"/>
                        <a:gd name="connsiteY10" fmla="*/ 1227855 h 1346194"/>
                        <a:gd name="connsiteX11" fmla="*/ 118340 w 1008409"/>
                        <a:gd name="connsiteY11" fmla="*/ 1227855 h 1346194"/>
                        <a:gd name="connsiteX12" fmla="*/ 118340 w 1008409"/>
                        <a:gd name="connsiteY12" fmla="*/ 118382 h 1346194"/>
                        <a:gd name="connsiteX13" fmla="*/ 890027 w 1008409"/>
                        <a:gd name="connsiteY13" fmla="*/ 118382 h 1346194"/>
                        <a:gd name="connsiteX14" fmla="*/ 890027 w 1008409"/>
                        <a:gd name="connsiteY14" fmla="*/ 1227855 h 1346194"/>
                        <a:gd name="connsiteX15" fmla="*/ 147245 w 1008409"/>
                        <a:gd name="connsiteY15" fmla="*/ 1198991 h 1346194"/>
                        <a:gd name="connsiteX16" fmla="*/ 861205 w 1008409"/>
                        <a:gd name="connsiteY16" fmla="*/ 1198991 h 1346194"/>
                        <a:gd name="connsiteX17" fmla="*/ 861205 w 1008409"/>
                        <a:gd name="connsiteY17" fmla="*/ 147245 h 1346194"/>
                        <a:gd name="connsiteX18" fmla="*/ 147204 w 1008409"/>
                        <a:gd name="connsiteY18" fmla="*/ 147245 h 1346194"/>
                        <a:gd name="connsiteX19" fmla="*/ 147204 w 1008409"/>
                        <a:gd name="connsiteY19" fmla="*/ 1198991 h 134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8409" h="1346194">
                          <a:moveTo>
                            <a:pt x="1008409" y="1346195"/>
                          </a:moveTo>
                          <a:lnTo>
                            <a:pt x="0" y="1346195"/>
                          </a:lnTo>
                          <a:lnTo>
                            <a:pt x="0" y="0"/>
                          </a:lnTo>
                          <a:lnTo>
                            <a:pt x="1008409" y="0"/>
                          </a:lnTo>
                          <a:lnTo>
                            <a:pt x="1008409" y="1346195"/>
                          </a:lnTo>
                          <a:close/>
                          <a:moveTo>
                            <a:pt x="28864" y="1317331"/>
                          </a:moveTo>
                          <a:lnTo>
                            <a:pt x="979546" y="1317331"/>
                          </a:lnTo>
                          <a:lnTo>
                            <a:pt x="979546" y="28864"/>
                          </a:lnTo>
                          <a:lnTo>
                            <a:pt x="28864" y="28864"/>
                          </a:lnTo>
                          <a:lnTo>
                            <a:pt x="28864" y="1317331"/>
                          </a:lnTo>
                          <a:close/>
                          <a:moveTo>
                            <a:pt x="890069" y="1227855"/>
                          </a:moveTo>
                          <a:lnTo>
                            <a:pt x="118340" y="1227855"/>
                          </a:lnTo>
                          <a:lnTo>
                            <a:pt x="118340" y="118382"/>
                          </a:lnTo>
                          <a:lnTo>
                            <a:pt x="890027" y="118382"/>
                          </a:lnTo>
                          <a:lnTo>
                            <a:pt x="890027" y="1227855"/>
                          </a:lnTo>
                          <a:close/>
                          <a:moveTo>
                            <a:pt x="147245" y="1198991"/>
                          </a:moveTo>
                          <a:lnTo>
                            <a:pt x="861205" y="1198991"/>
                          </a:lnTo>
                          <a:lnTo>
                            <a:pt x="861205" y="147245"/>
                          </a:lnTo>
                          <a:lnTo>
                            <a:pt x="147204" y="147245"/>
                          </a:lnTo>
                          <a:lnTo>
                            <a:pt x="147204" y="1198991"/>
                          </a:lnTo>
                          <a:close/>
                        </a:path>
                      </a:pathLst>
                    </a:custGeom>
                    <a:grpFill/>
                    <a:ln w="0" cap="flat">
                      <a:noFill/>
                      <a:prstDash val="solid"/>
                      <a:miter/>
                    </a:ln>
                  </p:spPr>
                  <p:txBody>
                    <a:bodyPr rtlCol="0" anchor="ctr"/>
                    <a:lstStyle/>
                    <a:p>
                      <a:endParaRPr lang="ko-KR" altLang="en-US" dirty="0"/>
                    </a:p>
                  </p:txBody>
                </p:sp>
              </p:grpSp>
              <p:grpSp>
                <p:nvGrpSpPr>
                  <p:cNvPr id="329" name="그래픽 314">
                    <a:extLst>
                      <a:ext uri="{FF2B5EF4-FFF2-40B4-BE49-F238E27FC236}">
                        <a16:creationId xmlns:a16="http://schemas.microsoft.com/office/drawing/2014/main" id="{BE6FBF5C-CF89-6725-E2AD-9D2F1A6EC144}"/>
                      </a:ext>
                    </a:extLst>
                  </p:cNvPr>
                  <p:cNvGrpSpPr/>
                  <p:nvPr/>
                </p:nvGrpSpPr>
                <p:grpSpPr>
                  <a:xfrm>
                    <a:off x="2411782" y="4018091"/>
                    <a:ext cx="1020779" cy="1358564"/>
                    <a:chOff x="2411782" y="4018091"/>
                    <a:chExt cx="1020779" cy="1358564"/>
                  </a:xfrm>
                  <a:grpFill/>
                </p:grpSpPr>
                <p:sp>
                  <p:nvSpPr>
                    <p:cNvPr id="330" name="자유형: 도형 329">
                      <a:extLst>
                        <a:ext uri="{FF2B5EF4-FFF2-40B4-BE49-F238E27FC236}">
                          <a16:creationId xmlns:a16="http://schemas.microsoft.com/office/drawing/2014/main" id="{F68061DD-CEB3-57BF-CAF6-5B5DAD388A37}"/>
                        </a:ext>
                      </a:extLst>
                    </p:cNvPr>
                    <p:cNvSpPr/>
                    <p:nvPr/>
                  </p:nvSpPr>
                  <p:spPr>
                    <a:xfrm>
                      <a:off x="2422091" y="4028400"/>
                      <a:ext cx="1000162" cy="1337948"/>
                    </a:xfrm>
                    <a:custGeom>
                      <a:avLst/>
                      <a:gdLst>
                        <a:gd name="connsiteX0" fmla="*/ 1000162 w 1000162"/>
                        <a:gd name="connsiteY0" fmla="*/ 1337948 h 1337948"/>
                        <a:gd name="connsiteX1" fmla="*/ 0 w 1000162"/>
                        <a:gd name="connsiteY1" fmla="*/ 1337948 h 1337948"/>
                        <a:gd name="connsiteX2" fmla="*/ 0 w 1000162"/>
                        <a:gd name="connsiteY2" fmla="*/ 0 h 1337948"/>
                        <a:gd name="connsiteX3" fmla="*/ 1000162 w 1000162"/>
                        <a:gd name="connsiteY3" fmla="*/ 0 h 1337948"/>
                        <a:gd name="connsiteX4" fmla="*/ 1000162 w 1000162"/>
                        <a:gd name="connsiteY4" fmla="*/ 1337948 h 1337948"/>
                        <a:gd name="connsiteX5" fmla="*/ 20617 w 1000162"/>
                        <a:gd name="connsiteY5" fmla="*/ 1317331 h 1337948"/>
                        <a:gd name="connsiteX6" fmla="*/ 979546 w 1000162"/>
                        <a:gd name="connsiteY6" fmla="*/ 1317331 h 1337948"/>
                        <a:gd name="connsiteX7" fmla="*/ 979546 w 1000162"/>
                        <a:gd name="connsiteY7" fmla="*/ 20617 h 1337948"/>
                        <a:gd name="connsiteX8" fmla="*/ 20617 w 1000162"/>
                        <a:gd name="connsiteY8" fmla="*/ 20617 h 1337948"/>
                        <a:gd name="connsiteX9" fmla="*/ 20617 w 1000162"/>
                        <a:gd name="connsiteY9" fmla="*/ 1317331 h 1337948"/>
                        <a:gd name="connsiteX10" fmla="*/ 881822 w 1000162"/>
                        <a:gd name="connsiteY10" fmla="*/ 1219608 h 1337948"/>
                        <a:gd name="connsiteX11" fmla="*/ 118340 w 1000162"/>
                        <a:gd name="connsiteY11" fmla="*/ 1219608 h 1337948"/>
                        <a:gd name="connsiteX12" fmla="*/ 118340 w 1000162"/>
                        <a:gd name="connsiteY12" fmla="*/ 118382 h 1337948"/>
                        <a:gd name="connsiteX13" fmla="*/ 881781 w 1000162"/>
                        <a:gd name="connsiteY13" fmla="*/ 118382 h 1337948"/>
                        <a:gd name="connsiteX14" fmla="*/ 881781 w 1000162"/>
                        <a:gd name="connsiteY14" fmla="*/ 1219608 h 1337948"/>
                        <a:gd name="connsiteX15" fmla="*/ 138998 w 1000162"/>
                        <a:gd name="connsiteY15" fmla="*/ 1198991 h 1337948"/>
                        <a:gd name="connsiteX16" fmla="*/ 861205 w 1000162"/>
                        <a:gd name="connsiteY16" fmla="*/ 1198991 h 1337948"/>
                        <a:gd name="connsiteX17" fmla="*/ 861205 w 1000162"/>
                        <a:gd name="connsiteY17" fmla="*/ 138999 h 1337948"/>
                        <a:gd name="connsiteX18" fmla="*/ 138957 w 1000162"/>
                        <a:gd name="connsiteY18" fmla="*/ 138999 h 1337948"/>
                        <a:gd name="connsiteX19" fmla="*/ 138957 w 1000162"/>
                        <a:gd name="connsiteY19" fmla="*/ 1198991 h 133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0162" h="1337948">
                          <a:moveTo>
                            <a:pt x="1000162" y="1337948"/>
                          </a:moveTo>
                          <a:lnTo>
                            <a:pt x="0" y="1337948"/>
                          </a:lnTo>
                          <a:lnTo>
                            <a:pt x="0" y="0"/>
                          </a:lnTo>
                          <a:lnTo>
                            <a:pt x="1000162" y="0"/>
                          </a:lnTo>
                          <a:lnTo>
                            <a:pt x="1000162" y="1337948"/>
                          </a:lnTo>
                          <a:close/>
                          <a:moveTo>
                            <a:pt x="20617" y="1317331"/>
                          </a:moveTo>
                          <a:lnTo>
                            <a:pt x="979546" y="1317331"/>
                          </a:lnTo>
                          <a:lnTo>
                            <a:pt x="979546" y="20617"/>
                          </a:lnTo>
                          <a:lnTo>
                            <a:pt x="20617" y="20617"/>
                          </a:lnTo>
                          <a:lnTo>
                            <a:pt x="20617" y="1317331"/>
                          </a:lnTo>
                          <a:close/>
                          <a:moveTo>
                            <a:pt x="881822" y="1219608"/>
                          </a:moveTo>
                          <a:lnTo>
                            <a:pt x="118340" y="1219608"/>
                          </a:lnTo>
                          <a:lnTo>
                            <a:pt x="118340" y="118382"/>
                          </a:lnTo>
                          <a:lnTo>
                            <a:pt x="881781" y="118382"/>
                          </a:lnTo>
                          <a:lnTo>
                            <a:pt x="881781" y="1219608"/>
                          </a:lnTo>
                          <a:close/>
                          <a:moveTo>
                            <a:pt x="138998" y="1198991"/>
                          </a:moveTo>
                          <a:lnTo>
                            <a:pt x="861205" y="1198991"/>
                          </a:lnTo>
                          <a:lnTo>
                            <a:pt x="861205" y="138999"/>
                          </a:lnTo>
                          <a:lnTo>
                            <a:pt x="138957" y="138999"/>
                          </a:lnTo>
                          <a:lnTo>
                            <a:pt x="138957" y="1198991"/>
                          </a:lnTo>
                          <a:close/>
                        </a:path>
                      </a:pathLst>
                    </a:custGeom>
                    <a:grpFill/>
                    <a:ln w="0" cap="flat">
                      <a:noFill/>
                      <a:prstDash val="solid"/>
                      <a:miter/>
                    </a:ln>
                  </p:spPr>
                  <p:txBody>
                    <a:bodyPr rtlCol="0" anchor="ctr"/>
                    <a:lstStyle/>
                    <a:p>
                      <a:endParaRPr lang="ko-KR" altLang="en-US" dirty="0"/>
                    </a:p>
                  </p:txBody>
                </p:sp>
                <p:sp>
                  <p:nvSpPr>
                    <p:cNvPr id="331" name="자유형: 도형 330">
                      <a:extLst>
                        <a:ext uri="{FF2B5EF4-FFF2-40B4-BE49-F238E27FC236}">
                          <a16:creationId xmlns:a16="http://schemas.microsoft.com/office/drawing/2014/main" id="{CBBDB10C-BCBF-5B7B-7C59-70190656ACAD}"/>
                        </a:ext>
                      </a:extLst>
                    </p:cNvPr>
                    <p:cNvSpPr/>
                    <p:nvPr/>
                  </p:nvSpPr>
                  <p:spPr>
                    <a:xfrm>
                      <a:off x="2411782" y="4018091"/>
                      <a:ext cx="1020779" cy="1358564"/>
                    </a:xfrm>
                    <a:custGeom>
                      <a:avLst/>
                      <a:gdLst>
                        <a:gd name="connsiteX0" fmla="*/ 1020779 w 1020779"/>
                        <a:gd name="connsiteY0" fmla="*/ 1358565 h 1358564"/>
                        <a:gd name="connsiteX1" fmla="*/ 0 w 1020779"/>
                        <a:gd name="connsiteY1" fmla="*/ 1358565 h 1358564"/>
                        <a:gd name="connsiteX2" fmla="*/ 0 w 1020779"/>
                        <a:gd name="connsiteY2" fmla="*/ 0 h 1358564"/>
                        <a:gd name="connsiteX3" fmla="*/ 1020779 w 1020779"/>
                        <a:gd name="connsiteY3" fmla="*/ 0 h 1358564"/>
                        <a:gd name="connsiteX4" fmla="*/ 1020779 w 1020779"/>
                        <a:gd name="connsiteY4" fmla="*/ 1358565 h 1358564"/>
                        <a:gd name="connsiteX5" fmla="*/ 20617 w 1020779"/>
                        <a:gd name="connsiteY5" fmla="*/ 1337948 h 1358564"/>
                        <a:gd name="connsiteX6" fmla="*/ 1000162 w 1020779"/>
                        <a:gd name="connsiteY6" fmla="*/ 1337948 h 1358564"/>
                        <a:gd name="connsiteX7" fmla="*/ 1000162 w 1020779"/>
                        <a:gd name="connsiteY7" fmla="*/ 20617 h 1358564"/>
                        <a:gd name="connsiteX8" fmla="*/ 1000162 w 1020779"/>
                        <a:gd name="connsiteY8" fmla="*/ 1337948 h 1358564"/>
                        <a:gd name="connsiteX9" fmla="*/ 20617 w 1020779"/>
                        <a:gd name="connsiteY9" fmla="*/ 1337948 h 1358564"/>
                        <a:gd name="connsiteX10" fmla="*/ 41234 w 1020779"/>
                        <a:gd name="connsiteY10" fmla="*/ 1317331 h 1358564"/>
                        <a:gd name="connsiteX11" fmla="*/ 979546 w 1020779"/>
                        <a:gd name="connsiteY11" fmla="*/ 1317331 h 1358564"/>
                        <a:gd name="connsiteX12" fmla="*/ 979546 w 1020779"/>
                        <a:gd name="connsiteY12" fmla="*/ 41234 h 1358564"/>
                        <a:gd name="connsiteX13" fmla="*/ 41234 w 1020779"/>
                        <a:gd name="connsiteY13" fmla="*/ 41234 h 1358564"/>
                        <a:gd name="connsiteX14" fmla="*/ 41234 w 1020779"/>
                        <a:gd name="connsiteY14" fmla="*/ 1317331 h 1358564"/>
                        <a:gd name="connsiteX15" fmla="*/ 902439 w 1020779"/>
                        <a:gd name="connsiteY15" fmla="*/ 1240225 h 1358564"/>
                        <a:gd name="connsiteX16" fmla="*/ 118340 w 1020779"/>
                        <a:gd name="connsiteY16" fmla="*/ 1240225 h 1358564"/>
                        <a:gd name="connsiteX17" fmla="*/ 118340 w 1020779"/>
                        <a:gd name="connsiteY17" fmla="*/ 118382 h 1358564"/>
                        <a:gd name="connsiteX18" fmla="*/ 902398 w 1020779"/>
                        <a:gd name="connsiteY18" fmla="*/ 118382 h 1358564"/>
                        <a:gd name="connsiteX19" fmla="*/ 902398 w 1020779"/>
                        <a:gd name="connsiteY19" fmla="*/ 1240225 h 1358564"/>
                        <a:gd name="connsiteX20" fmla="*/ 138998 w 1020779"/>
                        <a:gd name="connsiteY20" fmla="*/ 1219608 h 1358564"/>
                        <a:gd name="connsiteX21" fmla="*/ 881822 w 1020779"/>
                        <a:gd name="connsiteY21" fmla="*/ 1219608 h 1358564"/>
                        <a:gd name="connsiteX22" fmla="*/ 881822 w 1020779"/>
                        <a:gd name="connsiteY22" fmla="*/ 138999 h 1358564"/>
                        <a:gd name="connsiteX23" fmla="*/ 881822 w 1020779"/>
                        <a:gd name="connsiteY23" fmla="*/ 1219608 h 1358564"/>
                        <a:gd name="connsiteX24" fmla="*/ 138957 w 1020779"/>
                        <a:gd name="connsiteY24" fmla="*/ 1219608 h 1358564"/>
                        <a:gd name="connsiteX25" fmla="*/ 159615 w 1020779"/>
                        <a:gd name="connsiteY25" fmla="*/ 1198991 h 1358564"/>
                        <a:gd name="connsiteX26" fmla="*/ 861205 w 1020779"/>
                        <a:gd name="connsiteY26" fmla="*/ 1198991 h 1358564"/>
                        <a:gd name="connsiteX27" fmla="*/ 861205 w 1020779"/>
                        <a:gd name="connsiteY27" fmla="*/ 159615 h 1358564"/>
                        <a:gd name="connsiteX28" fmla="*/ 159574 w 1020779"/>
                        <a:gd name="connsiteY28" fmla="*/ 159615 h 1358564"/>
                        <a:gd name="connsiteX29" fmla="*/ 159574 w 1020779"/>
                        <a:gd name="connsiteY29" fmla="*/ 1198991 h 135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0779" h="1358564">
                          <a:moveTo>
                            <a:pt x="1020779" y="1358565"/>
                          </a:moveTo>
                          <a:lnTo>
                            <a:pt x="0" y="1358565"/>
                          </a:lnTo>
                          <a:lnTo>
                            <a:pt x="0" y="0"/>
                          </a:lnTo>
                          <a:lnTo>
                            <a:pt x="1020779" y="0"/>
                          </a:lnTo>
                          <a:lnTo>
                            <a:pt x="1020779" y="1358565"/>
                          </a:lnTo>
                          <a:close/>
                          <a:moveTo>
                            <a:pt x="20617" y="1337948"/>
                          </a:moveTo>
                          <a:lnTo>
                            <a:pt x="1000162" y="1337948"/>
                          </a:lnTo>
                          <a:lnTo>
                            <a:pt x="1000162" y="20617"/>
                          </a:lnTo>
                          <a:lnTo>
                            <a:pt x="1000162" y="1337948"/>
                          </a:lnTo>
                          <a:lnTo>
                            <a:pt x="20617" y="1337948"/>
                          </a:lnTo>
                          <a:close/>
                          <a:moveTo>
                            <a:pt x="41234" y="1317331"/>
                          </a:moveTo>
                          <a:lnTo>
                            <a:pt x="979546" y="1317331"/>
                          </a:lnTo>
                          <a:lnTo>
                            <a:pt x="979546" y="41234"/>
                          </a:lnTo>
                          <a:lnTo>
                            <a:pt x="41234" y="41234"/>
                          </a:lnTo>
                          <a:lnTo>
                            <a:pt x="41234" y="1317331"/>
                          </a:lnTo>
                          <a:close/>
                          <a:moveTo>
                            <a:pt x="902439" y="1240225"/>
                          </a:moveTo>
                          <a:lnTo>
                            <a:pt x="118340" y="1240225"/>
                          </a:lnTo>
                          <a:lnTo>
                            <a:pt x="118340" y="118382"/>
                          </a:lnTo>
                          <a:lnTo>
                            <a:pt x="902398" y="118382"/>
                          </a:lnTo>
                          <a:lnTo>
                            <a:pt x="902398" y="1240225"/>
                          </a:lnTo>
                          <a:close/>
                          <a:moveTo>
                            <a:pt x="138998" y="1219608"/>
                          </a:moveTo>
                          <a:lnTo>
                            <a:pt x="881822" y="1219608"/>
                          </a:lnTo>
                          <a:lnTo>
                            <a:pt x="881822" y="138999"/>
                          </a:lnTo>
                          <a:lnTo>
                            <a:pt x="881822" y="1219608"/>
                          </a:lnTo>
                          <a:lnTo>
                            <a:pt x="138957" y="1219608"/>
                          </a:lnTo>
                          <a:close/>
                          <a:moveTo>
                            <a:pt x="159615" y="1198991"/>
                          </a:moveTo>
                          <a:lnTo>
                            <a:pt x="861205" y="1198991"/>
                          </a:lnTo>
                          <a:lnTo>
                            <a:pt x="861205" y="159615"/>
                          </a:lnTo>
                          <a:lnTo>
                            <a:pt x="159574" y="159615"/>
                          </a:lnTo>
                          <a:lnTo>
                            <a:pt x="159574" y="1198991"/>
                          </a:lnTo>
                          <a:close/>
                        </a:path>
                      </a:pathLst>
                    </a:custGeom>
                    <a:grpFill/>
                    <a:ln w="0" cap="flat">
                      <a:noFill/>
                      <a:prstDash val="solid"/>
                      <a:miter/>
                    </a:ln>
                  </p:spPr>
                  <p:txBody>
                    <a:bodyPr rtlCol="0" anchor="ctr"/>
                    <a:lstStyle/>
                    <a:p>
                      <a:endParaRPr lang="ko-KR" altLang="en-US" dirty="0"/>
                    </a:p>
                  </p:txBody>
                </p:sp>
              </p:grpSp>
            </p:grpSp>
          </p:grpSp>
          <p:grpSp>
            <p:nvGrpSpPr>
              <p:cNvPr id="332" name="그래픽 314">
                <a:extLst>
                  <a:ext uri="{FF2B5EF4-FFF2-40B4-BE49-F238E27FC236}">
                    <a16:creationId xmlns:a16="http://schemas.microsoft.com/office/drawing/2014/main" id="{A90F7703-F70D-88A0-FE19-B9C84316D295}"/>
                  </a:ext>
                </a:extLst>
              </p:cNvPr>
              <p:cNvGrpSpPr/>
              <p:nvPr/>
            </p:nvGrpSpPr>
            <p:grpSpPr>
              <a:xfrm>
                <a:off x="3696374" y="3485930"/>
                <a:ext cx="1020779" cy="1890725"/>
                <a:chOff x="3696374" y="3485930"/>
                <a:chExt cx="1020779" cy="1890725"/>
              </a:xfrm>
              <a:grpFill/>
            </p:grpSpPr>
            <p:grpSp>
              <p:nvGrpSpPr>
                <p:cNvPr id="333" name="그래픽 314">
                  <a:extLst>
                    <a:ext uri="{FF2B5EF4-FFF2-40B4-BE49-F238E27FC236}">
                      <a16:creationId xmlns:a16="http://schemas.microsoft.com/office/drawing/2014/main" id="{6D8EE3F1-B22C-5495-56D9-CAF60E7FC72C}"/>
                    </a:ext>
                  </a:extLst>
                </p:cNvPr>
                <p:cNvGrpSpPr/>
                <p:nvPr/>
              </p:nvGrpSpPr>
              <p:grpSpPr>
                <a:xfrm>
                  <a:off x="3700497" y="3490054"/>
                  <a:ext cx="1012532" cy="1882479"/>
                  <a:chOff x="3700497" y="3490054"/>
                  <a:chExt cx="1012532" cy="1882479"/>
                </a:xfrm>
                <a:grpFill/>
              </p:grpSpPr>
              <p:grpSp>
                <p:nvGrpSpPr>
                  <p:cNvPr id="334" name="그래픽 314">
                    <a:extLst>
                      <a:ext uri="{FF2B5EF4-FFF2-40B4-BE49-F238E27FC236}">
                        <a16:creationId xmlns:a16="http://schemas.microsoft.com/office/drawing/2014/main" id="{62971EDF-404C-EE95-B18D-63C79E5CBE72}"/>
                      </a:ext>
                    </a:extLst>
                  </p:cNvPr>
                  <p:cNvGrpSpPr/>
                  <p:nvPr/>
                </p:nvGrpSpPr>
                <p:grpSpPr>
                  <a:xfrm>
                    <a:off x="3706682" y="3496239"/>
                    <a:ext cx="1000162" cy="1870109"/>
                    <a:chOff x="3706682" y="3496239"/>
                    <a:chExt cx="1000162" cy="1870109"/>
                  </a:xfrm>
                  <a:grpFill/>
                </p:grpSpPr>
                <p:sp>
                  <p:nvSpPr>
                    <p:cNvPr id="335" name="자유형: 도형 334">
                      <a:extLst>
                        <a:ext uri="{FF2B5EF4-FFF2-40B4-BE49-F238E27FC236}">
                          <a16:creationId xmlns:a16="http://schemas.microsoft.com/office/drawing/2014/main" id="{BBD196F6-4C40-F60E-3170-3B95D7FA014C}"/>
                        </a:ext>
                      </a:extLst>
                    </p:cNvPr>
                    <p:cNvSpPr/>
                    <p:nvPr/>
                  </p:nvSpPr>
                  <p:spPr>
                    <a:xfrm>
                      <a:off x="3716991" y="3506506"/>
                      <a:ext cx="979545" cy="1849533"/>
                    </a:xfrm>
                    <a:custGeom>
                      <a:avLst/>
                      <a:gdLst>
                        <a:gd name="connsiteX0" fmla="*/ 0 w 979545"/>
                        <a:gd name="connsiteY0" fmla="*/ 1849533 h 1849533"/>
                        <a:gd name="connsiteX1" fmla="*/ 979546 w 979545"/>
                        <a:gd name="connsiteY1" fmla="*/ 1849533 h 1849533"/>
                        <a:gd name="connsiteX2" fmla="*/ 979546 w 979545"/>
                        <a:gd name="connsiteY2" fmla="*/ 0 h 1849533"/>
                        <a:gd name="connsiteX3" fmla="*/ 0 w 979545"/>
                        <a:gd name="connsiteY3" fmla="*/ 0 h 1849533"/>
                        <a:gd name="connsiteX4" fmla="*/ 0 w 979545"/>
                        <a:gd name="connsiteY4" fmla="*/ 1849533 h 1849533"/>
                        <a:gd name="connsiteX5" fmla="*/ 118341 w 979545"/>
                        <a:gd name="connsiteY5" fmla="*/ 118382 h 1849533"/>
                        <a:gd name="connsiteX6" fmla="*/ 861164 w 979545"/>
                        <a:gd name="connsiteY6" fmla="*/ 118382 h 1849533"/>
                        <a:gd name="connsiteX7" fmla="*/ 861164 w 979545"/>
                        <a:gd name="connsiteY7" fmla="*/ 1731193 h 1849533"/>
                        <a:gd name="connsiteX8" fmla="*/ 118341 w 979545"/>
                        <a:gd name="connsiteY8" fmla="*/ 1731193 h 1849533"/>
                        <a:gd name="connsiteX9" fmla="*/ 118341 w 979545"/>
                        <a:gd name="connsiteY9" fmla="*/ 118382 h 184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9545" h="1849533">
                          <a:moveTo>
                            <a:pt x="0" y="1849533"/>
                          </a:moveTo>
                          <a:lnTo>
                            <a:pt x="979546" y="1849533"/>
                          </a:lnTo>
                          <a:lnTo>
                            <a:pt x="979546" y="0"/>
                          </a:lnTo>
                          <a:lnTo>
                            <a:pt x="0" y="0"/>
                          </a:lnTo>
                          <a:lnTo>
                            <a:pt x="0" y="1849533"/>
                          </a:lnTo>
                          <a:close/>
                          <a:moveTo>
                            <a:pt x="118341" y="118382"/>
                          </a:moveTo>
                          <a:lnTo>
                            <a:pt x="861164" y="118382"/>
                          </a:lnTo>
                          <a:lnTo>
                            <a:pt x="861164" y="1731193"/>
                          </a:lnTo>
                          <a:lnTo>
                            <a:pt x="118341" y="1731193"/>
                          </a:lnTo>
                          <a:lnTo>
                            <a:pt x="118341" y="118382"/>
                          </a:lnTo>
                          <a:close/>
                        </a:path>
                      </a:pathLst>
                    </a:custGeom>
                    <a:grpFill/>
                    <a:ln w="0" cap="flat">
                      <a:noFill/>
                      <a:prstDash val="solid"/>
                      <a:miter/>
                    </a:ln>
                  </p:spPr>
                  <p:txBody>
                    <a:bodyPr rtlCol="0" anchor="ctr"/>
                    <a:lstStyle/>
                    <a:p>
                      <a:endParaRPr lang="ko-KR" altLang="en-US" dirty="0"/>
                    </a:p>
                  </p:txBody>
                </p:sp>
                <p:sp>
                  <p:nvSpPr>
                    <p:cNvPr id="336" name="자유형: 도형 335">
                      <a:extLst>
                        <a:ext uri="{FF2B5EF4-FFF2-40B4-BE49-F238E27FC236}">
                          <a16:creationId xmlns:a16="http://schemas.microsoft.com/office/drawing/2014/main" id="{B872D948-7016-D709-83D4-EC82992A56D8}"/>
                        </a:ext>
                      </a:extLst>
                    </p:cNvPr>
                    <p:cNvSpPr/>
                    <p:nvPr/>
                  </p:nvSpPr>
                  <p:spPr>
                    <a:xfrm>
                      <a:off x="3706682" y="3496239"/>
                      <a:ext cx="1000162" cy="1870109"/>
                    </a:xfrm>
                    <a:custGeom>
                      <a:avLst/>
                      <a:gdLst>
                        <a:gd name="connsiteX0" fmla="*/ 1000163 w 1000162"/>
                        <a:gd name="connsiteY0" fmla="*/ 1870109 h 1870109"/>
                        <a:gd name="connsiteX1" fmla="*/ 0 w 1000162"/>
                        <a:gd name="connsiteY1" fmla="*/ 1870109 h 1870109"/>
                        <a:gd name="connsiteX2" fmla="*/ 0 w 1000162"/>
                        <a:gd name="connsiteY2" fmla="*/ 0 h 1870109"/>
                        <a:gd name="connsiteX3" fmla="*/ 1000163 w 1000162"/>
                        <a:gd name="connsiteY3" fmla="*/ 0 h 1870109"/>
                        <a:gd name="connsiteX4" fmla="*/ 1000163 w 1000162"/>
                        <a:gd name="connsiteY4" fmla="*/ 1870109 h 1870109"/>
                        <a:gd name="connsiteX5" fmla="*/ 20617 w 1000162"/>
                        <a:gd name="connsiteY5" fmla="*/ 1849492 h 1870109"/>
                        <a:gd name="connsiteX6" fmla="*/ 979546 w 1000162"/>
                        <a:gd name="connsiteY6" fmla="*/ 1849492 h 1870109"/>
                        <a:gd name="connsiteX7" fmla="*/ 979546 w 1000162"/>
                        <a:gd name="connsiteY7" fmla="*/ 20617 h 1870109"/>
                        <a:gd name="connsiteX8" fmla="*/ 20617 w 1000162"/>
                        <a:gd name="connsiteY8" fmla="*/ 20617 h 1870109"/>
                        <a:gd name="connsiteX9" fmla="*/ 20617 w 1000162"/>
                        <a:gd name="connsiteY9" fmla="*/ 1849492 h 1870109"/>
                        <a:gd name="connsiteX10" fmla="*/ 881822 w 1000162"/>
                        <a:gd name="connsiteY10" fmla="*/ 1751769 h 1870109"/>
                        <a:gd name="connsiteX11" fmla="*/ 118382 w 1000162"/>
                        <a:gd name="connsiteY11" fmla="*/ 1751769 h 1870109"/>
                        <a:gd name="connsiteX12" fmla="*/ 118382 w 1000162"/>
                        <a:gd name="connsiteY12" fmla="*/ 118341 h 1870109"/>
                        <a:gd name="connsiteX13" fmla="*/ 881822 w 1000162"/>
                        <a:gd name="connsiteY13" fmla="*/ 118341 h 1870109"/>
                        <a:gd name="connsiteX14" fmla="*/ 881822 w 1000162"/>
                        <a:gd name="connsiteY14" fmla="*/ 1751769 h 1870109"/>
                        <a:gd name="connsiteX15" fmla="*/ 138998 w 1000162"/>
                        <a:gd name="connsiteY15" fmla="*/ 1731152 h 1870109"/>
                        <a:gd name="connsiteX16" fmla="*/ 861205 w 1000162"/>
                        <a:gd name="connsiteY16" fmla="*/ 1731152 h 1870109"/>
                        <a:gd name="connsiteX17" fmla="*/ 861205 w 1000162"/>
                        <a:gd name="connsiteY17" fmla="*/ 138957 h 1870109"/>
                        <a:gd name="connsiteX18" fmla="*/ 138998 w 1000162"/>
                        <a:gd name="connsiteY18" fmla="*/ 138957 h 1870109"/>
                        <a:gd name="connsiteX19" fmla="*/ 138998 w 1000162"/>
                        <a:gd name="connsiteY19" fmla="*/ 1731152 h 1870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0162" h="1870109">
                          <a:moveTo>
                            <a:pt x="1000163" y="1870109"/>
                          </a:moveTo>
                          <a:lnTo>
                            <a:pt x="0" y="1870109"/>
                          </a:lnTo>
                          <a:lnTo>
                            <a:pt x="0" y="0"/>
                          </a:lnTo>
                          <a:lnTo>
                            <a:pt x="1000163" y="0"/>
                          </a:lnTo>
                          <a:lnTo>
                            <a:pt x="1000163" y="1870109"/>
                          </a:lnTo>
                          <a:close/>
                          <a:moveTo>
                            <a:pt x="20617" y="1849492"/>
                          </a:moveTo>
                          <a:lnTo>
                            <a:pt x="979546" y="1849492"/>
                          </a:lnTo>
                          <a:lnTo>
                            <a:pt x="979546" y="20617"/>
                          </a:lnTo>
                          <a:lnTo>
                            <a:pt x="20617" y="20617"/>
                          </a:lnTo>
                          <a:lnTo>
                            <a:pt x="20617" y="1849492"/>
                          </a:lnTo>
                          <a:close/>
                          <a:moveTo>
                            <a:pt x="881822" y="1751769"/>
                          </a:moveTo>
                          <a:lnTo>
                            <a:pt x="118382" y="1751769"/>
                          </a:lnTo>
                          <a:lnTo>
                            <a:pt x="118382" y="118341"/>
                          </a:lnTo>
                          <a:lnTo>
                            <a:pt x="881822" y="118341"/>
                          </a:lnTo>
                          <a:lnTo>
                            <a:pt x="881822" y="1751769"/>
                          </a:lnTo>
                          <a:close/>
                          <a:moveTo>
                            <a:pt x="138998" y="1731152"/>
                          </a:moveTo>
                          <a:lnTo>
                            <a:pt x="861205" y="1731152"/>
                          </a:lnTo>
                          <a:lnTo>
                            <a:pt x="861205" y="138957"/>
                          </a:lnTo>
                          <a:lnTo>
                            <a:pt x="138998" y="138957"/>
                          </a:lnTo>
                          <a:lnTo>
                            <a:pt x="138998" y="1731152"/>
                          </a:lnTo>
                          <a:close/>
                        </a:path>
                      </a:pathLst>
                    </a:custGeom>
                    <a:grpFill/>
                    <a:ln w="0" cap="flat">
                      <a:noFill/>
                      <a:prstDash val="solid"/>
                      <a:miter/>
                    </a:ln>
                  </p:spPr>
                  <p:txBody>
                    <a:bodyPr rtlCol="0" anchor="ctr"/>
                    <a:lstStyle/>
                    <a:p>
                      <a:endParaRPr lang="ko-KR" altLang="en-US" dirty="0"/>
                    </a:p>
                  </p:txBody>
                </p:sp>
              </p:grpSp>
              <p:grpSp>
                <p:nvGrpSpPr>
                  <p:cNvPr id="337" name="그래픽 314">
                    <a:extLst>
                      <a:ext uri="{FF2B5EF4-FFF2-40B4-BE49-F238E27FC236}">
                        <a16:creationId xmlns:a16="http://schemas.microsoft.com/office/drawing/2014/main" id="{7E7264C9-AF99-BB46-8145-0499D372D7BC}"/>
                      </a:ext>
                    </a:extLst>
                  </p:cNvPr>
                  <p:cNvGrpSpPr/>
                  <p:nvPr/>
                </p:nvGrpSpPr>
                <p:grpSpPr>
                  <a:xfrm>
                    <a:off x="3700497" y="3490054"/>
                    <a:ext cx="1012532" cy="1882479"/>
                    <a:chOff x="3700497" y="3490054"/>
                    <a:chExt cx="1012532" cy="1882479"/>
                  </a:xfrm>
                  <a:grpFill/>
                </p:grpSpPr>
                <p:sp>
                  <p:nvSpPr>
                    <p:cNvPr id="338" name="자유형: 도형 337">
                      <a:extLst>
                        <a:ext uri="{FF2B5EF4-FFF2-40B4-BE49-F238E27FC236}">
                          <a16:creationId xmlns:a16="http://schemas.microsoft.com/office/drawing/2014/main" id="{5DF3C995-AA57-490B-A859-7B0676004F17}"/>
                        </a:ext>
                      </a:extLst>
                    </p:cNvPr>
                    <p:cNvSpPr/>
                    <p:nvPr/>
                  </p:nvSpPr>
                  <p:spPr>
                    <a:xfrm>
                      <a:off x="3710806" y="3500362"/>
                      <a:ext cx="991915" cy="1861862"/>
                    </a:xfrm>
                    <a:custGeom>
                      <a:avLst/>
                      <a:gdLst>
                        <a:gd name="connsiteX0" fmla="*/ 991916 w 991915"/>
                        <a:gd name="connsiteY0" fmla="*/ 1861862 h 1861862"/>
                        <a:gd name="connsiteX1" fmla="*/ 0 w 991915"/>
                        <a:gd name="connsiteY1" fmla="*/ 1861862 h 1861862"/>
                        <a:gd name="connsiteX2" fmla="*/ 0 w 991915"/>
                        <a:gd name="connsiteY2" fmla="*/ 0 h 1861862"/>
                        <a:gd name="connsiteX3" fmla="*/ 991916 w 991915"/>
                        <a:gd name="connsiteY3" fmla="*/ 0 h 1861862"/>
                        <a:gd name="connsiteX4" fmla="*/ 991916 w 991915"/>
                        <a:gd name="connsiteY4" fmla="*/ 1861862 h 1861862"/>
                        <a:gd name="connsiteX5" fmla="*/ 12370 w 991915"/>
                        <a:gd name="connsiteY5" fmla="*/ 1849492 h 1861862"/>
                        <a:gd name="connsiteX6" fmla="*/ 979546 w 991915"/>
                        <a:gd name="connsiteY6" fmla="*/ 1849492 h 1861862"/>
                        <a:gd name="connsiteX7" fmla="*/ 979546 w 991915"/>
                        <a:gd name="connsiteY7" fmla="*/ 12370 h 1861862"/>
                        <a:gd name="connsiteX8" fmla="*/ 12370 w 991915"/>
                        <a:gd name="connsiteY8" fmla="*/ 12370 h 1861862"/>
                        <a:gd name="connsiteX9" fmla="*/ 12370 w 991915"/>
                        <a:gd name="connsiteY9" fmla="*/ 1849492 h 1861862"/>
                        <a:gd name="connsiteX10" fmla="*/ 873575 w 991915"/>
                        <a:gd name="connsiteY10" fmla="*/ 1743522 h 1861862"/>
                        <a:gd name="connsiteX11" fmla="*/ 118382 w 991915"/>
                        <a:gd name="connsiteY11" fmla="*/ 1743522 h 1861862"/>
                        <a:gd name="connsiteX12" fmla="*/ 118382 w 991915"/>
                        <a:gd name="connsiteY12" fmla="*/ 118341 h 1861862"/>
                        <a:gd name="connsiteX13" fmla="*/ 873575 w 991915"/>
                        <a:gd name="connsiteY13" fmla="*/ 118341 h 1861862"/>
                        <a:gd name="connsiteX14" fmla="*/ 873575 w 991915"/>
                        <a:gd name="connsiteY14" fmla="*/ 1743522 h 1861862"/>
                        <a:gd name="connsiteX15" fmla="*/ 130752 w 991915"/>
                        <a:gd name="connsiteY15" fmla="*/ 1731152 h 1861862"/>
                        <a:gd name="connsiteX16" fmla="*/ 861205 w 991915"/>
                        <a:gd name="connsiteY16" fmla="*/ 1731152 h 1861862"/>
                        <a:gd name="connsiteX17" fmla="*/ 861205 w 991915"/>
                        <a:gd name="connsiteY17" fmla="*/ 130711 h 1861862"/>
                        <a:gd name="connsiteX18" fmla="*/ 130752 w 991915"/>
                        <a:gd name="connsiteY18" fmla="*/ 130711 h 1861862"/>
                        <a:gd name="connsiteX19" fmla="*/ 130752 w 991915"/>
                        <a:gd name="connsiteY19" fmla="*/ 1731152 h 186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1915" h="1861862">
                          <a:moveTo>
                            <a:pt x="991916" y="1861862"/>
                          </a:moveTo>
                          <a:lnTo>
                            <a:pt x="0" y="1861862"/>
                          </a:lnTo>
                          <a:lnTo>
                            <a:pt x="0" y="0"/>
                          </a:lnTo>
                          <a:lnTo>
                            <a:pt x="991916" y="0"/>
                          </a:lnTo>
                          <a:lnTo>
                            <a:pt x="991916" y="1861862"/>
                          </a:lnTo>
                          <a:close/>
                          <a:moveTo>
                            <a:pt x="12370" y="1849492"/>
                          </a:moveTo>
                          <a:lnTo>
                            <a:pt x="979546" y="1849492"/>
                          </a:lnTo>
                          <a:lnTo>
                            <a:pt x="979546" y="12370"/>
                          </a:lnTo>
                          <a:lnTo>
                            <a:pt x="12370" y="12370"/>
                          </a:lnTo>
                          <a:lnTo>
                            <a:pt x="12370" y="1849492"/>
                          </a:lnTo>
                          <a:close/>
                          <a:moveTo>
                            <a:pt x="873575" y="1743522"/>
                          </a:moveTo>
                          <a:lnTo>
                            <a:pt x="118382" y="1743522"/>
                          </a:lnTo>
                          <a:lnTo>
                            <a:pt x="118382" y="118341"/>
                          </a:lnTo>
                          <a:lnTo>
                            <a:pt x="873575" y="118341"/>
                          </a:lnTo>
                          <a:lnTo>
                            <a:pt x="873575" y="1743522"/>
                          </a:lnTo>
                          <a:close/>
                          <a:moveTo>
                            <a:pt x="130752" y="1731152"/>
                          </a:moveTo>
                          <a:lnTo>
                            <a:pt x="861205" y="1731152"/>
                          </a:lnTo>
                          <a:lnTo>
                            <a:pt x="861205" y="130711"/>
                          </a:lnTo>
                          <a:lnTo>
                            <a:pt x="130752" y="130711"/>
                          </a:lnTo>
                          <a:lnTo>
                            <a:pt x="130752" y="1731152"/>
                          </a:lnTo>
                          <a:close/>
                        </a:path>
                      </a:pathLst>
                    </a:custGeom>
                    <a:grpFill/>
                    <a:ln w="0" cap="flat">
                      <a:noFill/>
                      <a:prstDash val="solid"/>
                      <a:miter/>
                    </a:ln>
                  </p:spPr>
                  <p:txBody>
                    <a:bodyPr rtlCol="0" anchor="ctr"/>
                    <a:lstStyle/>
                    <a:p>
                      <a:endParaRPr lang="ko-KR" altLang="en-US" dirty="0"/>
                    </a:p>
                  </p:txBody>
                </p:sp>
                <p:sp>
                  <p:nvSpPr>
                    <p:cNvPr id="339" name="자유형: 도형 338">
                      <a:extLst>
                        <a:ext uri="{FF2B5EF4-FFF2-40B4-BE49-F238E27FC236}">
                          <a16:creationId xmlns:a16="http://schemas.microsoft.com/office/drawing/2014/main" id="{9FC558ED-85F4-CD34-80A8-348513F3F6CA}"/>
                        </a:ext>
                      </a:extLst>
                    </p:cNvPr>
                    <p:cNvSpPr/>
                    <p:nvPr/>
                  </p:nvSpPr>
                  <p:spPr>
                    <a:xfrm>
                      <a:off x="3700497" y="3490054"/>
                      <a:ext cx="1012532" cy="1882479"/>
                    </a:xfrm>
                    <a:custGeom>
                      <a:avLst/>
                      <a:gdLst>
                        <a:gd name="connsiteX0" fmla="*/ 1012533 w 1012532"/>
                        <a:gd name="connsiteY0" fmla="*/ 1882479 h 1882479"/>
                        <a:gd name="connsiteX1" fmla="*/ 0 w 1012532"/>
                        <a:gd name="connsiteY1" fmla="*/ 1882479 h 1882479"/>
                        <a:gd name="connsiteX2" fmla="*/ 0 w 1012532"/>
                        <a:gd name="connsiteY2" fmla="*/ 0 h 1882479"/>
                        <a:gd name="connsiteX3" fmla="*/ 1012533 w 1012532"/>
                        <a:gd name="connsiteY3" fmla="*/ 0 h 1882479"/>
                        <a:gd name="connsiteX4" fmla="*/ 1012533 w 1012532"/>
                        <a:gd name="connsiteY4" fmla="*/ 1882479 h 1882479"/>
                        <a:gd name="connsiteX5" fmla="*/ 32987 w 1012532"/>
                        <a:gd name="connsiteY5" fmla="*/ 1849492 h 1882479"/>
                        <a:gd name="connsiteX6" fmla="*/ 979546 w 1012532"/>
                        <a:gd name="connsiteY6" fmla="*/ 1849492 h 1882479"/>
                        <a:gd name="connsiteX7" fmla="*/ 979546 w 1012532"/>
                        <a:gd name="connsiteY7" fmla="*/ 32987 h 1882479"/>
                        <a:gd name="connsiteX8" fmla="*/ 32987 w 1012532"/>
                        <a:gd name="connsiteY8" fmla="*/ 32987 h 1882479"/>
                        <a:gd name="connsiteX9" fmla="*/ 32987 w 1012532"/>
                        <a:gd name="connsiteY9" fmla="*/ 1849492 h 1882479"/>
                        <a:gd name="connsiteX10" fmla="*/ 894192 w 1012532"/>
                        <a:gd name="connsiteY10" fmla="*/ 1764139 h 1882479"/>
                        <a:gd name="connsiteX11" fmla="*/ 118382 w 1012532"/>
                        <a:gd name="connsiteY11" fmla="*/ 1764139 h 1882479"/>
                        <a:gd name="connsiteX12" fmla="*/ 118382 w 1012532"/>
                        <a:gd name="connsiteY12" fmla="*/ 118341 h 1882479"/>
                        <a:gd name="connsiteX13" fmla="*/ 894192 w 1012532"/>
                        <a:gd name="connsiteY13" fmla="*/ 118341 h 1882479"/>
                        <a:gd name="connsiteX14" fmla="*/ 894192 w 1012532"/>
                        <a:gd name="connsiteY14" fmla="*/ 1764139 h 1882479"/>
                        <a:gd name="connsiteX15" fmla="*/ 151369 w 1012532"/>
                        <a:gd name="connsiteY15" fmla="*/ 1731152 h 1882479"/>
                        <a:gd name="connsiteX16" fmla="*/ 861205 w 1012532"/>
                        <a:gd name="connsiteY16" fmla="*/ 1731152 h 1882479"/>
                        <a:gd name="connsiteX17" fmla="*/ 861205 w 1012532"/>
                        <a:gd name="connsiteY17" fmla="*/ 151327 h 1882479"/>
                        <a:gd name="connsiteX18" fmla="*/ 151369 w 1012532"/>
                        <a:gd name="connsiteY18" fmla="*/ 151327 h 1882479"/>
                        <a:gd name="connsiteX19" fmla="*/ 151369 w 1012532"/>
                        <a:gd name="connsiteY19" fmla="*/ 1731152 h 188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2532" h="1882479">
                          <a:moveTo>
                            <a:pt x="1012533" y="1882479"/>
                          </a:moveTo>
                          <a:lnTo>
                            <a:pt x="0" y="1882479"/>
                          </a:lnTo>
                          <a:lnTo>
                            <a:pt x="0" y="0"/>
                          </a:lnTo>
                          <a:lnTo>
                            <a:pt x="1012533" y="0"/>
                          </a:lnTo>
                          <a:lnTo>
                            <a:pt x="1012533" y="1882479"/>
                          </a:lnTo>
                          <a:close/>
                          <a:moveTo>
                            <a:pt x="32987" y="1849492"/>
                          </a:moveTo>
                          <a:lnTo>
                            <a:pt x="979546" y="1849492"/>
                          </a:lnTo>
                          <a:lnTo>
                            <a:pt x="979546" y="32987"/>
                          </a:lnTo>
                          <a:lnTo>
                            <a:pt x="32987" y="32987"/>
                          </a:lnTo>
                          <a:lnTo>
                            <a:pt x="32987" y="1849492"/>
                          </a:lnTo>
                          <a:close/>
                          <a:moveTo>
                            <a:pt x="894192" y="1764139"/>
                          </a:moveTo>
                          <a:lnTo>
                            <a:pt x="118382" y="1764139"/>
                          </a:lnTo>
                          <a:lnTo>
                            <a:pt x="118382" y="118341"/>
                          </a:lnTo>
                          <a:lnTo>
                            <a:pt x="894192" y="118341"/>
                          </a:lnTo>
                          <a:lnTo>
                            <a:pt x="894192" y="1764139"/>
                          </a:lnTo>
                          <a:close/>
                          <a:moveTo>
                            <a:pt x="151369" y="1731152"/>
                          </a:moveTo>
                          <a:lnTo>
                            <a:pt x="861205" y="1731152"/>
                          </a:lnTo>
                          <a:lnTo>
                            <a:pt x="861205" y="151327"/>
                          </a:lnTo>
                          <a:lnTo>
                            <a:pt x="151369" y="151327"/>
                          </a:lnTo>
                          <a:lnTo>
                            <a:pt x="151369" y="1731152"/>
                          </a:lnTo>
                          <a:close/>
                        </a:path>
                      </a:pathLst>
                    </a:custGeom>
                    <a:grpFill/>
                    <a:ln w="0" cap="flat">
                      <a:noFill/>
                      <a:prstDash val="solid"/>
                      <a:miter/>
                    </a:ln>
                  </p:spPr>
                  <p:txBody>
                    <a:bodyPr rtlCol="0" anchor="ctr"/>
                    <a:lstStyle/>
                    <a:p>
                      <a:endParaRPr lang="ko-KR" altLang="en-US" dirty="0"/>
                    </a:p>
                  </p:txBody>
                </p:sp>
              </p:grpSp>
            </p:grpSp>
            <p:grpSp>
              <p:nvGrpSpPr>
                <p:cNvPr id="340" name="그래픽 314">
                  <a:extLst>
                    <a:ext uri="{FF2B5EF4-FFF2-40B4-BE49-F238E27FC236}">
                      <a16:creationId xmlns:a16="http://schemas.microsoft.com/office/drawing/2014/main" id="{E2FF8C6F-0D13-58AF-4533-CFFF7AC513A5}"/>
                    </a:ext>
                  </a:extLst>
                </p:cNvPr>
                <p:cNvGrpSpPr/>
                <p:nvPr/>
              </p:nvGrpSpPr>
              <p:grpSpPr>
                <a:xfrm>
                  <a:off x="3696374" y="3485930"/>
                  <a:ext cx="1020779" cy="1890725"/>
                  <a:chOff x="3696374" y="3485930"/>
                  <a:chExt cx="1020779" cy="1890725"/>
                </a:xfrm>
                <a:grpFill/>
              </p:grpSpPr>
              <p:grpSp>
                <p:nvGrpSpPr>
                  <p:cNvPr id="341" name="그래픽 314">
                    <a:extLst>
                      <a:ext uri="{FF2B5EF4-FFF2-40B4-BE49-F238E27FC236}">
                        <a16:creationId xmlns:a16="http://schemas.microsoft.com/office/drawing/2014/main" id="{91A28B44-CB26-6006-15FD-8ED89969A6DD}"/>
                      </a:ext>
                    </a:extLst>
                  </p:cNvPr>
                  <p:cNvGrpSpPr/>
                  <p:nvPr/>
                </p:nvGrpSpPr>
                <p:grpSpPr>
                  <a:xfrm>
                    <a:off x="3702559" y="3492115"/>
                    <a:ext cx="1008409" cy="1878355"/>
                    <a:chOff x="3702559" y="3492115"/>
                    <a:chExt cx="1008409" cy="1878355"/>
                  </a:xfrm>
                  <a:grpFill/>
                </p:grpSpPr>
                <p:sp>
                  <p:nvSpPr>
                    <p:cNvPr id="342" name="자유형: 도형 341">
                      <a:extLst>
                        <a:ext uri="{FF2B5EF4-FFF2-40B4-BE49-F238E27FC236}">
                          <a16:creationId xmlns:a16="http://schemas.microsoft.com/office/drawing/2014/main" id="{647D2E48-93D6-BB17-1513-D729F6219046}"/>
                        </a:ext>
                      </a:extLst>
                    </p:cNvPr>
                    <p:cNvSpPr/>
                    <p:nvPr/>
                  </p:nvSpPr>
                  <p:spPr>
                    <a:xfrm>
                      <a:off x="3712867" y="3502424"/>
                      <a:ext cx="987792" cy="1857739"/>
                    </a:xfrm>
                    <a:custGeom>
                      <a:avLst/>
                      <a:gdLst>
                        <a:gd name="connsiteX0" fmla="*/ 987792 w 987792"/>
                        <a:gd name="connsiteY0" fmla="*/ 1857739 h 1857739"/>
                        <a:gd name="connsiteX1" fmla="*/ 0 w 987792"/>
                        <a:gd name="connsiteY1" fmla="*/ 1857739 h 1857739"/>
                        <a:gd name="connsiteX2" fmla="*/ 0 w 987792"/>
                        <a:gd name="connsiteY2" fmla="*/ 0 h 1857739"/>
                        <a:gd name="connsiteX3" fmla="*/ 987792 w 987792"/>
                        <a:gd name="connsiteY3" fmla="*/ 0 h 1857739"/>
                        <a:gd name="connsiteX4" fmla="*/ 987792 w 987792"/>
                        <a:gd name="connsiteY4" fmla="*/ 1857739 h 1857739"/>
                        <a:gd name="connsiteX5" fmla="*/ 8247 w 987792"/>
                        <a:gd name="connsiteY5" fmla="*/ 1849492 h 1857739"/>
                        <a:gd name="connsiteX6" fmla="*/ 979546 w 987792"/>
                        <a:gd name="connsiteY6" fmla="*/ 1849492 h 1857739"/>
                        <a:gd name="connsiteX7" fmla="*/ 979546 w 987792"/>
                        <a:gd name="connsiteY7" fmla="*/ 8247 h 1857739"/>
                        <a:gd name="connsiteX8" fmla="*/ 8247 w 987792"/>
                        <a:gd name="connsiteY8" fmla="*/ 8247 h 1857739"/>
                        <a:gd name="connsiteX9" fmla="*/ 8247 w 987792"/>
                        <a:gd name="connsiteY9" fmla="*/ 1849492 h 1857739"/>
                        <a:gd name="connsiteX10" fmla="*/ 869452 w 987792"/>
                        <a:gd name="connsiteY10" fmla="*/ 1739399 h 1857739"/>
                        <a:gd name="connsiteX11" fmla="*/ 118382 w 987792"/>
                        <a:gd name="connsiteY11" fmla="*/ 1739399 h 1857739"/>
                        <a:gd name="connsiteX12" fmla="*/ 118382 w 987792"/>
                        <a:gd name="connsiteY12" fmla="*/ 118341 h 1857739"/>
                        <a:gd name="connsiteX13" fmla="*/ 869452 w 987792"/>
                        <a:gd name="connsiteY13" fmla="*/ 118341 h 1857739"/>
                        <a:gd name="connsiteX14" fmla="*/ 869452 w 987792"/>
                        <a:gd name="connsiteY14" fmla="*/ 1739399 h 1857739"/>
                        <a:gd name="connsiteX15" fmla="*/ 126628 w 987792"/>
                        <a:gd name="connsiteY15" fmla="*/ 1731152 h 1857739"/>
                        <a:gd name="connsiteX16" fmla="*/ 861205 w 987792"/>
                        <a:gd name="connsiteY16" fmla="*/ 1731152 h 1857739"/>
                        <a:gd name="connsiteX17" fmla="*/ 861205 w 987792"/>
                        <a:gd name="connsiteY17" fmla="*/ 126587 h 1857739"/>
                        <a:gd name="connsiteX18" fmla="*/ 126628 w 987792"/>
                        <a:gd name="connsiteY18" fmla="*/ 126587 h 1857739"/>
                        <a:gd name="connsiteX19" fmla="*/ 126628 w 987792"/>
                        <a:gd name="connsiteY19" fmla="*/ 1731152 h 185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7792" h="1857739">
                          <a:moveTo>
                            <a:pt x="987792" y="1857739"/>
                          </a:moveTo>
                          <a:lnTo>
                            <a:pt x="0" y="1857739"/>
                          </a:lnTo>
                          <a:lnTo>
                            <a:pt x="0" y="0"/>
                          </a:lnTo>
                          <a:lnTo>
                            <a:pt x="987792" y="0"/>
                          </a:lnTo>
                          <a:lnTo>
                            <a:pt x="987792" y="1857739"/>
                          </a:lnTo>
                          <a:close/>
                          <a:moveTo>
                            <a:pt x="8247" y="1849492"/>
                          </a:moveTo>
                          <a:lnTo>
                            <a:pt x="979546" y="1849492"/>
                          </a:lnTo>
                          <a:lnTo>
                            <a:pt x="979546" y="8247"/>
                          </a:lnTo>
                          <a:lnTo>
                            <a:pt x="8247" y="8247"/>
                          </a:lnTo>
                          <a:lnTo>
                            <a:pt x="8247" y="1849492"/>
                          </a:lnTo>
                          <a:close/>
                          <a:moveTo>
                            <a:pt x="869452" y="1739399"/>
                          </a:moveTo>
                          <a:lnTo>
                            <a:pt x="118382" y="1739399"/>
                          </a:lnTo>
                          <a:lnTo>
                            <a:pt x="118382" y="118341"/>
                          </a:lnTo>
                          <a:lnTo>
                            <a:pt x="869452" y="118341"/>
                          </a:lnTo>
                          <a:lnTo>
                            <a:pt x="869452" y="1739399"/>
                          </a:lnTo>
                          <a:close/>
                          <a:moveTo>
                            <a:pt x="126628" y="1731152"/>
                          </a:moveTo>
                          <a:lnTo>
                            <a:pt x="861205" y="1731152"/>
                          </a:lnTo>
                          <a:lnTo>
                            <a:pt x="861205" y="126587"/>
                          </a:lnTo>
                          <a:lnTo>
                            <a:pt x="126628" y="126587"/>
                          </a:lnTo>
                          <a:lnTo>
                            <a:pt x="126628" y="1731152"/>
                          </a:lnTo>
                          <a:close/>
                        </a:path>
                      </a:pathLst>
                    </a:custGeom>
                    <a:grpFill/>
                    <a:ln w="0" cap="flat">
                      <a:noFill/>
                      <a:prstDash val="solid"/>
                      <a:miter/>
                    </a:ln>
                  </p:spPr>
                  <p:txBody>
                    <a:bodyPr rtlCol="0" anchor="ctr"/>
                    <a:lstStyle/>
                    <a:p>
                      <a:endParaRPr lang="ko-KR" altLang="en-US" dirty="0"/>
                    </a:p>
                  </p:txBody>
                </p:sp>
                <p:sp>
                  <p:nvSpPr>
                    <p:cNvPr id="343" name="자유형: 도형 342">
                      <a:extLst>
                        <a:ext uri="{FF2B5EF4-FFF2-40B4-BE49-F238E27FC236}">
                          <a16:creationId xmlns:a16="http://schemas.microsoft.com/office/drawing/2014/main" id="{B73A02BA-BF1C-F844-A21D-69C9878951FD}"/>
                        </a:ext>
                      </a:extLst>
                    </p:cNvPr>
                    <p:cNvSpPr/>
                    <p:nvPr/>
                  </p:nvSpPr>
                  <p:spPr>
                    <a:xfrm>
                      <a:off x="3702559" y="3492115"/>
                      <a:ext cx="1008409" cy="1878355"/>
                    </a:xfrm>
                    <a:custGeom>
                      <a:avLst/>
                      <a:gdLst>
                        <a:gd name="connsiteX0" fmla="*/ 1008409 w 1008409"/>
                        <a:gd name="connsiteY0" fmla="*/ 1878356 h 1878355"/>
                        <a:gd name="connsiteX1" fmla="*/ 0 w 1008409"/>
                        <a:gd name="connsiteY1" fmla="*/ 1878356 h 1878355"/>
                        <a:gd name="connsiteX2" fmla="*/ 0 w 1008409"/>
                        <a:gd name="connsiteY2" fmla="*/ 0 h 1878355"/>
                        <a:gd name="connsiteX3" fmla="*/ 1008409 w 1008409"/>
                        <a:gd name="connsiteY3" fmla="*/ 0 h 1878355"/>
                        <a:gd name="connsiteX4" fmla="*/ 1008409 w 1008409"/>
                        <a:gd name="connsiteY4" fmla="*/ 1878356 h 1878355"/>
                        <a:gd name="connsiteX5" fmla="*/ 28864 w 1008409"/>
                        <a:gd name="connsiteY5" fmla="*/ 1849492 h 1878355"/>
                        <a:gd name="connsiteX6" fmla="*/ 979546 w 1008409"/>
                        <a:gd name="connsiteY6" fmla="*/ 1849492 h 1878355"/>
                        <a:gd name="connsiteX7" fmla="*/ 979546 w 1008409"/>
                        <a:gd name="connsiteY7" fmla="*/ 28864 h 1878355"/>
                        <a:gd name="connsiteX8" fmla="*/ 28864 w 1008409"/>
                        <a:gd name="connsiteY8" fmla="*/ 28864 h 1878355"/>
                        <a:gd name="connsiteX9" fmla="*/ 28864 w 1008409"/>
                        <a:gd name="connsiteY9" fmla="*/ 1849492 h 1878355"/>
                        <a:gd name="connsiteX10" fmla="*/ 890069 w 1008409"/>
                        <a:gd name="connsiteY10" fmla="*/ 1760016 h 1878355"/>
                        <a:gd name="connsiteX11" fmla="*/ 118382 w 1008409"/>
                        <a:gd name="connsiteY11" fmla="*/ 1760016 h 1878355"/>
                        <a:gd name="connsiteX12" fmla="*/ 118382 w 1008409"/>
                        <a:gd name="connsiteY12" fmla="*/ 118341 h 1878355"/>
                        <a:gd name="connsiteX13" fmla="*/ 890069 w 1008409"/>
                        <a:gd name="connsiteY13" fmla="*/ 118341 h 1878355"/>
                        <a:gd name="connsiteX14" fmla="*/ 890069 w 1008409"/>
                        <a:gd name="connsiteY14" fmla="*/ 1760016 h 1878355"/>
                        <a:gd name="connsiteX15" fmla="*/ 147245 w 1008409"/>
                        <a:gd name="connsiteY15" fmla="*/ 1731152 h 1878355"/>
                        <a:gd name="connsiteX16" fmla="*/ 861205 w 1008409"/>
                        <a:gd name="connsiteY16" fmla="*/ 1731152 h 1878355"/>
                        <a:gd name="connsiteX17" fmla="*/ 861205 w 1008409"/>
                        <a:gd name="connsiteY17" fmla="*/ 147204 h 1878355"/>
                        <a:gd name="connsiteX18" fmla="*/ 147245 w 1008409"/>
                        <a:gd name="connsiteY18" fmla="*/ 147204 h 1878355"/>
                        <a:gd name="connsiteX19" fmla="*/ 147245 w 1008409"/>
                        <a:gd name="connsiteY19" fmla="*/ 1731152 h 187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8409" h="1878355">
                          <a:moveTo>
                            <a:pt x="1008409" y="1878356"/>
                          </a:moveTo>
                          <a:lnTo>
                            <a:pt x="0" y="1878356"/>
                          </a:lnTo>
                          <a:lnTo>
                            <a:pt x="0" y="0"/>
                          </a:lnTo>
                          <a:lnTo>
                            <a:pt x="1008409" y="0"/>
                          </a:lnTo>
                          <a:lnTo>
                            <a:pt x="1008409" y="1878356"/>
                          </a:lnTo>
                          <a:close/>
                          <a:moveTo>
                            <a:pt x="28864" y="1849492"/>
                          </a:moveTo>
                          <a:lnTo>
                            <a:pt x="979546" y="1849492"/>
                          </a:lnTo>
                          <a:lnTo>
                            <a:pt x="979546" y="28864"/>
                          </a:lnTo>
                          <a:lnTo>
                            <a:pt x="28864" y="28864"/>
                          </a:lnTo>
                          <a:lnTo>
                            <a:pt x="28864" y="1849492"/>
                          </a:lnTo>
                          <a:close/>
                          <a:moveTo>
                            <a:pt x="890069" y="1760016"/>
                          </a:moveTo>
                          <a:lnTo>
                            <a:pt x="118382" y="1760016"/>
                          </a:lnTo>
                          <a:lnTo>
                            <a:pt x="118382" y="118341"/>
                          </a:lnTo>
                          <a:lnTo>
                            <a:pt x="890069" y="118341"/>
                          </a:lnTo>
                          <a:lnTo>
                            <a:pt x="890069" y="1760016"/>
                          </a:lnTo>
                          <a:close/>
                          <a:moveTo>
                            <a:pt x="147245" y="1731152"/>
                          </a:moveTo>
                          <a:lnTo>
                            <a:pt x="861205" y="1731152"/>
                          </a:lnTo>
                          <a:lnTo>
                            <a:pt x="861205" y="147204"/>
                          </a:lnTo>
                          <a:lnTo>
                            <a:pt x="147245" y="147204"/>
                          </a:lnTo>
                          <a:lnTo>
                            <a:pt x="147245" y="1731152"/>
                          </a:lnTo>
                          <a:close/>
                        </a:path>
                      </a:pathLst>
                    </a:custGeom>
                    <a:grpFill/>
                    <a:ln w="0" cap="flat">
                      <a:noFill/>
                      <a:prstDash val="solid"/>
                      <a:miter/>
                    </a:ln>
                  </p:spPr>
                  <p:txBody>
                    <a:bodyPr rtlCol="0" anchor="ctr"/>
                    <a:lstStyle/>
                    <a:p>
                      <a:endParaRPr lang="ko-KR" altLang="en-US" dirty="0"/>
                    </a:p>
                  </p:txBody>
                </p:sp>
              </p:grpSp>
              <p:grpSp>
                <p:nvGrpSpPr>
                  <p:cNvPr id="344" name="그래픽 314">
                    <a:extLst>
                      <a:ext uri="{FF2B5EF4-FFF2-40B4-BE49-F238E27FC236}">
                        <a16:creationId xmlns:a16="http://schemas.microsoft.com/office/drawing/2014/main" id="{49C2D5E8-B58A-37B9-7C4D-755D676F42A9}"/>
                      </a:ext>
                    </a:extLst>
                  </p:cNvPr>
                  <p:cNvGrpSpPr/>
                  <p:nvPr/>
                </p:nvGrpSpPr>
                <p:grpSpPr>
                  <a:xfrm>
                    <a:off x="3696374" y="3485930"/>
                    <a:ext cx="1020779" cy="1890725"/>
                    <a:chOff x="3696374" y="3485930"/>
                    <a:chExt cx="1020779" cy="1890725"/>
                  </a:xfrm>
                  <a:grpFill/>
                </p:grpSpPr>
                <p:sp>
                  <p:nvSpPr>
                    <p:cNvPr id="345" name="자유형: 도형 344">
                      <a:extLst>
                        <a:ext uri="{FF2B5EF4-FFF2-40B4-BE49-F238E27FC236}">
                          <a16:creationId xmlns:a16="http://schemas.microsoft.com/office/drawing/2014/main" id="{42441B43-38D9-42D3-BC5A-7029E119E1CB}"/>
                        </a:ext>
                      </a:extLst>
                    </p:cNvPr>
                    <p:cNvSpPr/>
                    <p:nvPr/>
                  </p:nvSpPr>
                  <p:spPr>
                    <a:xfrm>
                      <a:off x="3706682" y="3496239"/>
                      <a:ext cx="1000162" cy="1870109"/>
                    </a:xfrm>
                    <a:custGeom>
                      <a:avLst/>
                      <a:gdLst>
                        <a:gd name="connsiteX0" fmla="*/ 1000163 w 1000162"/>
                        <a:gd name="connsiteY0" fmla="*/ 1870109 h 1870109"/>
                        <a:gd name="connsiteX1" fmla="*/ 0 w 1000162"/>
                        <a:gd name="connsiteY1" fmla="*/ 1870109 h 1870109"/>
                        <a:gd name="connsiteX2" fmla="*/ 0 w 1000162"/>
                        <a:gd name="connsiteY2" fmla="*/ 0 h 1870109"/>
                        <a:gd name="connsiteX3" fmla="*/ 1000163 w 1000162"/>
                        <a:gd name="connsiteY3" fmla="*/ 0 h 1870109"/>
                        <a:gd name="connsiteX4" fmla="*/ 1000163 w 1000162"/>
                        <a:gd name="connsiteY4" fmla="*/ 1870109 h 1870109"/>
                        <a:gd name="connsiteX5" fmla="*/ 20617 w 1000162"/>
                        <a:gd name="connsiteY5" fmla="*/ 1849492 h 1870109"/>
                        <a:gd name="connsiteX6" fmla="*/ 979546 w 1000162"/>
                        <a:gd name="connsiteY6" fmla="*/ 1849492 h 1870109"/>
                        <a:gd name="connsiteX7" fmla="*/ 979546 w 1000162"/>
                        <a:gd name="connsiteY7" fmla="*/ 20617 h 1870109"/>
                        <a:gd name="connsiteX8" fmla="*/ 20617 w 1000162"/>
                        <a:gd name="connsiteY8" fmla="*/ 20617 h 1870109"/>
                        <a:gd name="connsiteX9" fmla="*/ 20617 w 1000162"/>
                        <a:gd name="connsiteY9" fmla="*/ 1849492 h 1870109"/>
                        <a:gd name="connsiteX10" fmla="*/ 881822 w 1000162"/>
                        <a:gd name="connsiteY10" fmla="*/ 1751769 h 1870109"/>
                        <a:gd name="connsiteX11" fmla="*/ 118382 w 1000162"/>
                        <a:gd name="connsiteY11" fmla="*/ 1751769 h 1870109"/>
                        <a:gd name="connsiteX12" fmla="*/ 118382 w 1000162"/>
                        <a:gd name="connsiteY12" fmla="*/ 118341 h 1870109"/>
                        <a:gd name="connsiteX13" fmla="*/ 881822 w 1000162"/>
                        <a:gd name="connsiteY13" fmla="*/ 118341 h 1870109"/>
                        <a:gd name="connsiteX14" fmla="*/ 881822 w 1000162"/>
                        <a:gd name="connsiteY14" fmla="*/ 1751769 h 1870109"/>
                        <a:gd name="connsiteX15" fmla="*/ 138998 w 1000162"/>
                        <a:gd name="connsiteY15" fmla="*/ 1731152 h 1870109"/>
                        <a:gd name="connsiteX16" fmla="*/ 861205 w 1000162"/>
                        <a:gd name="connsiteY16" fmla="*/ 1731152 h 1870109"/>
                        <a:gd name="connsiteX17" fmla="*/ 861205 w 1000162"/>
                        <a:gd name="connsiteY17" fmla="*/ 138957 h 1870109"/>
                        <a:gd name="connsiteX18" fmla="*/ 138998 w 1000162"/>
                        <a:gd name="connsiteY18" fmla="*/ 138957 h 1870109"/>
                        <a:gd name="connsiteX19" fmla="*/ 138998 w 1000162"/>
                        <a:gd name="connsiteY19" fmla="*/ 1731152 h 1870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0162" h="1870109">
                          <a:moveTo>
                            <a:pt x="1000163" y="1870109"/>
                          </a:moveTo>
                          <a:lnTo>
                            <a:pt x="0" y="1870109"/>
                          </a:lnTo>
                          <a:lnTo>
                            <a:pt x="0" y="0"/>
                          </a:lnTo>
                          <a:lnTo>
                            <a:pt x="1000163" y="0"/>
                          </a:lnTo>
                          <a:lnTo>
                            <a:pt x="1000163" y="1870109"/>
                          </a:lnTo>
                          <a:close/>
                          <a:moveTo>
                            <a:pt x="20617" y="1849492"/>
                          </a:moveTo>
                          <a:lnTo>
                            <a:pt x="979546" y="1849492"/>
                          </a:lnTo>
                          <a:lnTo>
                            <a:pt x="979546" y="20617"/>
                          </a:lnTo>
                          <a:lnTo>
                            <a:pt x="20617" y="20617"/>
                          </a:lnTo>
                          <a:lnTo>
                            <a:pt x="20617" y="1849492"/>
                          </a:lnTo>
                          <a:close/>
                          <a:moveTo>
                            <a:pt x="881822" y="1751769"/>
                          </a:moveTo>
                          <a:lnTo>
                            <a:pt x="118382" y="1751769"/>
                          </a:lnTo>
                          <a:lnTo>
                            <a:pt x="118382" y="118341"/>
                          </a:lnTo>
                          <a:lnTo>
                            <a:pt x="881822" y="118341"/>
                          </a:lnTo>
                          <a:lnTo>
                            <a:pt x="881822" y="1751769"/>
                          </a:lnTo>
                          <a:close/>
                          <a:moveTo>
                            <a:pt x="138998" y="1731152"/>
                          </a:moveTo>
                          <a:lnTo>
                            <a:pt x="861205" y="1731152"/>
                          </a:lnTo>
                          <a:lnTo>
                            <a:pt x="861205" y="138957"/>
                          </a:lnTo>
                          <a:lnTo>
                            <a:pt x="138998" y="138957"/>
                          </a:lnTo>
                          <a:lnTo>
                            <a:pt x="138998" y="1731152"/>
                          </a:lnTo>
                          <a:close/>
                        </a:path>
                      </a:pathLst>
                    </a:custGeom>
                    <a:grpFill/>
                    <a:ln w="0" cap="flat">
                      <a:noFill/>
                      <a:prstDash val="solid"/>
                      <a:miter/>
                    </a:ln>
                  </p:spPr>
                  <p:txBody>
                    <a:bodyPr rtlCol="0" anchor="ctr"/>
                    <a:lstStyle/>
                    <a:p>
                      <a:endParaRPr lang="ko-KR" altLang="en-US" dirty="0"/>
                    </a:p>
                  </p:txBody>
                </p:sp>
                <p:sp>
                  <p:nvSpPr>
                    <p:cNvPr id="346" name="자유형: 도형 345">
                      <a:extLst>
                        <a:ext uri="{FF2B5EF4-FFF2-40B4-BE49-F238E27FC236}">
                          <a16:creationId xmlns:a16="http://schemas.microsoft.com/office/drawing/2014/main" id="{D572E1B7-5BBC-6B78-091C-6BBC1BBA5BD4}"/>
                        </a:ext>
                      </a:extLst>
                    </p:cNvPr>
                    <p:cNvSpPr/>
                    <p:nvPr/>
                  </p:nvSpPr>
                  <p:spPr>
                    <a:xfrm>
                      <a:off x="3696374" y="3485930"/>
                      <a:ext cx="1020779" cy="1890725"/>
                    </a:xfrm>
                    <a:custGeom>
                      <a:avLst/>
                      <a:gdLst>
                        <a:gd name="connsiteX0" fmla="*/ 1020779 w 1020779"/>
                        <a:gd name="connsiteY0" fmla="*/ 1890726 h 1890725"/>
                        <a:gd name="connsiteX1" fmla="*/ 0 w 1020779"/>
                        <a:gd name="connsiteY1" fmla="*/ 1890726 h 1890725"/>
                        <a:gd name="connsiteX2" fmla="*/ 0 w 1020779"/>
                        <a:gd name="connsiteY2" fmla="*/ 0 h 1890725"/>
                        <a:gd name="connsiteX3" fmla="*/ 1020779 w 1020779"/>
                        <a:gd name="connsiteY3" fmla="*/ 0 h 1890725"/>
                        <a:gd name="connsiteX4" fmla="*/ 1020779 w 1020779"/>
                        <a:gd name="connsiteY4" fmla="*/ 1890726 h 1890725"/>
                        <a:gd name="connsiteX5" fmla="*/ 20617 w 1020779"/>
                        <a:gd name="connsiteY5" fmla="*/ 1870109 h 1890725"/>
                        <a:gd name="connsiteX6" fmla="*/ 1000163 w 1020779"/>
                        <a:gd name="connsiteY6" fmla="*/ 1870109 h 1890725"/>
                        <a:gd name="connsiteX7" fmla="*/ 1000163 w 1020779"/>
                        <a:gd name="connsiteY7" fmla="*/ 20617 h 1890725"/>
                        <a:gd name="connsiteX8" fmla="*/ 1000163 w 1020779"/>
                        <a:gd name="connsiteY8" fmla="*/ 1870109 h 1890725"/>
                        <a:gd name="connsiteX9" fmla="*/ 20617 w 1020779"/>
                        <a:gd name="connsiteY9" fmla="*/ 1870109 h 1890725"/>
                        <a:gd name="connsiteX10" fmla="*/ 41234 w 1020779"/>
                        <a:gd name="connsiteY10" fmla="*/ 1849492 h 1890725"/>
                        <a:gd name="connsiteX11" fmla="*/ 979546 w 1020779"/>
                        <a:gd name="connsiteY11" fmla="*/ 1849492 h 1890725"/>
                        <a:gd name="connsiteX12" fmla="*/ 979546 w 1020779"/>
                        <a:gd name="connsiteY12" fmla="*/ 41234 h 1890725"/>
                        <a:gd name="connsiteX13" fmla="*/ 41234 w 1020779"/>
                        <a:gd name="connsiteY13" fmla="*/ 41234 h 1890725"/>
                        <a:gd name="connsiteX14" fmla="*/ 41234 w 1020779"/>
                        <a:gd name="connsiteY14" fmla="*/ 1849492 h 1890725"/>
                        <a:gd name="connsiteX15" fmla="*/ 902439 w 1020779"/>
                        <a:gd name="connsiteY15" fmla="*/ 1772386 h 1890725"/>
                        <a:gd name="connsiteX16" fmla="*/ 118382 w 1020779"/>
                        <a:gd name="connsiteY16" fmla="*/ 1772386 h 1890725"/>
                        <a:gd name="connsiteX17" fmla="*/ 118382 w 1020779"/>
                        <a:gd name="connsiteY17" fmla="*/ 118341 h 1890725"/>
                        <a:gd name="connsiteX18" fmla="*/ 902439 w 1020779"/>
                        <a:gd name="connsiteY18" fmla="*/ 118341 h 1890725"/>
                        <a:gd name="connsiteX19" fmla="*/ 902439 w 1020779"/>
                        <a:gd name="connsiteY19" fmla="*/ 1772386 h 1890725"/>
                        <a:gd name="connsiteX20" fmla="*/ 138998 w 1020779"/>
                        <a:gd name="connsiteY20" fmla="*/ 1751769 h 1890725"/>
                        <a:gd name="connsiteX21" fmla="*/ 881822 w 1020779"/>
                        <a:gd name="connsiteY21" fmla="*/ 1751769 h 1890725"/>
                        <a:gd name="connsiteX22" fmla="*/ 881822 w 1020779"/>
                        <a:gd name="connsiteY22" fmla="*/ 138957 h 1890725"/>
                        <a:gd name="connsiteX23" fmla="*/ 881822 w 1020779"/>
                        <a:gd name="connsiteY23" fmla="*/ 1751769 h 1890725"/>
                        <a:gd name="connsiteX24" fmla="*/ 138998 w 1020779"/>
                        <a:gd name="connsiteY24" fmla="*/ 1751769 h 1890725"/>
                        <a:gd name="connsiteX25" fmla="*/ 159615 w 1020779"/>
                        <a:gd name="connsiteY25" fmla="*/ 1731152 h 1890725"/>
                        <a:gd name="connsiteX26" fmla="*/ 861205 w 1020779"/>
                        <a:gd name="connsiteY26" fmla="*/ 1731152 h 1890725"/>
                        <a:gd name="connsiteX27" fmla="*/ 861205 w 1020779"/>
                        <a:gd name="connsiteY27" fmla="*/ 159574 h 1890725"/>
                        <a:gd name="connsiteX28" fmla="*/ 159615 w 1020779"/>
                        <a:gd name="connsiteY28" fmla="*/ 159574 h 1890725"/>
                        <a:gd name="connsiteX29" fmla="*/ 159615 w 1020779"/>
                        <a:gd name="connsiteY29" fmla="*/ 1731152 h 189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0779" h="1890725">
                          <a:moveTo>
                            <a:pt x="1020779" y="1890726"/>
                          </a:moveTo>
                          <a:lnTo>
                            <a:pt x="0" y="1890726"/>
                          </a:lnTo>
                          <a:lnTo>
                            <a:pt x="0" y="0"/>
                          </a:lnTo>
                          <a:lnTo>
                            <a:pt x="1020779" y="0"/>
                          </a:lnTo>
                          <a:lnTo>
                            <a:pt x="1020779" y="1890726"/>
                          </a:lnTo>
                          <a:close/>
                          <a:moveTo>
                            <a:pt x="20617" y="1870109"/>
                          </a:moveTo>
                          <a:lnTo>
                            <a:pt x="1000163" y="1870109"/>
                          </a:lnTo>
                          <a:lnTo>
                            <a:pt x="1000163" y="20617"/>
                          </a:lnTo>
                          <a:lnTo>
                            <a:pt x="1000163" y="1870109"/>
                          </a:lnTo>
                          <a:lnTo>
                            <a:pt x="20617" y="1870109"/>
                          </a:lnTo>
                          <a:close/>
                          <a:moveTo>
                            <a:pt x="41234" y="1849492"/>
                          </a:moveTo>
                          <a:lnTo>
                            <a:pt x="979546" y="1849492"/>
                          </a:lnTo>
                          <a:lnTo>
                            <a:pt x="979546" y="41234"/>
                          </a:lnTo>
                          <a:lnTo>
                            <a:pt x="41234" y="41234"/>
                          </a:lnTo>
                          <a:lnTo>
                            <a:pt x="41234" y="1849492"/>
                          </a:lnTo>
                          <a:close/>
                          <a:moveTo>
                            <a:pt x="902439" y="1772386"/>
                          </a:moveTo>
                          <a:lnTo>
                            <a:pt x="118382" y="1772386"/>
                          </a:lnTo>
                          <a:lnTo>
                            <a:pt x="118382" y="118341"/>
                          </a:lnTo>
                          <a:lnTo>
                            <a:pt x="902439" y="118341"/>
                          </a:lnTo>
                          <a:lnTo>
                            <a:pt x="902439" y="1772386"/>
                          </a:lnTo>
                          <a:close/>
                          <a:moveTo>
                            <a:pt x="138998" y="1751769"/>
                          </a:moveTo>
                          <a:lnTo>
                            <a:pt x="881822" y="1751769"/>
                          </a:lnTo>
                          <a:lnTo>
                            <a:pt x="881822" y="138957"/>
                          </a:lnTo>
                          <a:lnTo>
                            <a:pt x="881822" y="1751769"/>
                          </a:lnTo>
                          <a:lnTo>
                            <a:pt x="138998" y="1751769"/>
                          </a:lnTo>
                          <a:close/>
                          <a:moveTo>
                            <a:pt x="159615" y="1731152"/>
                          </a:moveTo>
                          <a:lnTo>
                            <a:pt x="861205" y="1731152"/>
                          </a:lnTo>
                          <a:lnTo>
                            <a:pt x="861205" y="159574"/>
                          </a:lnTo>
                          <a:lnTo>
                            <a:pt x="159615" y="159574"/>
                          </a:lnTo>
                          <a:lnTo>
                            <a:pt x="159615" y="1731152"/>
                          </a:lnTo>
                          <a:close/>
                        </a:path>
                      </a:pathLst>
                    </a:custGeom>
                    <a:grpFill/>
                    <a:ln w="0" cap="flat">
                      <a:noFill/>
                      <a:prstDash val="solid"/>
                      <a:miter/>
                    </a:ln>
                  </p:spPr>
                  <p:txBody>
                    <a:bodyPr rtlCol="0" anchor="ctr"/>
                    <a:lstStyle/>
                    <a:p>
                      <a:endParaRPr lang="ko-KR" altLang="en-US" dirty="0"/>
                    </a:p>
                  </p:txBody>
                </p:sp>
              </p:grpSp>
            </p:grpSp>
          </p:grpSp>
          <p:grpSp>
            <p:nvGrpSpPr>
              <p:cNvPr id="347" name="그래픽 314">
                <a:extLst>
                  <a:ext uri="{FF2B5EF4-FFF2-40B4-BE49-F238E27FC236}">
                    <a16:creationId xmlns:a16="http://schemas.microsoft.com/office/drawing/2014/main" id="{3BDFFE29-6F4F-10FE-2A24-AEB5FD4B804E}"/>
                  </a:ext>
                </a:extLst>
              </p:cNvPr>
              <p:cNvGrpSpPr/>
              <p:nvPr/>
            </p:nvGrpSpPr>
            <p:grpSpPr>
              <a:xfrm>
                <a:off x="4987110" y="2886435"/>
                <a:ext cx="1020779" cy="2490221"/>
                <a:chOff x="4987110" y="2886435"/>
                <a:chExt cx="1020779" cy="2490221"/>
              </a:xfrm>
              <a:grpFill/>
            </p:grpSpPr>
            <p:grpSp>
              <p:nvGrpSpPr>
                <p:cNvPr id="348" name="그래픽 314">
                  <a:extLst>
                    <a:ext uri="{FF2B5EF4-FFF2-40B4-BE49-F238E27FC236}">
                      <a16:creationId xmlns:a16="http://schemas.microsoft.com/office/drawing/2014/main" id="{C428F2C8-875F-81CE-E30C-DEB447F7DD34}"/>
                    </a:ext>
                  </a:extLst>
                </p:cNvPr>
                <p:cNvGrpSpPr/>
                <p:nvPr/>
              </p:nvGrpSpPr>
              <p:grpSpPr>
                <a:xfrm>
                  <a:off x="4991233" y="2890558"/>
                  <a:ext cx="1012532" cy="2481974"/>
                  <a:chOff x="4991233" y="2890558"/>
                  <a:chExt cx="1012532" cy="2481974"/>
                </a:xfrm>
                <a:grpFill/>
              </p:grpSpPr>
              <p:grpSp>
                <p:nvGrpSpPr>
                  <p:cNvPr id="349" name="그래픽 314">
                    <a:extLst>
                      <a:ext uri="{FF2B5EF4-FFF2-40B4-BE49-F238E27FC236}">
                        <a16:creationId xmlns:a16="http://schemas.microsoft.com/office/drawing/2014/main" id="{57168BA9-E2D8-DB80-B7FD-64D3E090766A}"/>
                      </a:ext>
                    </a:extLst>
                  </p:cNvPr>
                  <p:cNvGrpSpPr/>
                  <p:nvPr/>
                </p:nvGrpSpPr>
                <p:grpSpPr>
                  <a:xfrm>
                    <a:off x="4997418" y="2896743"/>
                    <a:ext cx="1000162" cy="2469604"/>
                    <a:chOff x="4997418" y="2896743"/>
                    <a:chExt cx="1000162" cy="2469604"/>
                  </a:xfrm>
                  <a:grpFill/>
                </p:grpSpPr>
                <p:sp>
                  <p:nvSpPr>
                    <p:cNvPr id="350" name="자유형: 도형 349">
                      <a:extLst>
                        <a:ext uri="{FF2B5EF4-FFF2-40B4-BE49-F238E27FC236}">
                          <a16:creationId xmlns:a16="http://schemas.microsoft.com/office/drawing/2014/main" id="{D065F2D0-9FB8-EE82-42F6-272AE100081D}"/>
                        </a:ext>
                      </a:extLst>
                    </p:cNvPr>
                    <p:cNvSpPr/>
                    <p:nvPr/>
                  </p:nvSpPr>
                  <p:spPr>
                    <a:xfrm>
                      <a:off x="5007726" y="2907052"/>
                      <a:ext cx="979545" cy="2448987"/>
                    </a:xfrm>
                    <a:custGeom>
                      <a:avLst/>
                      <a:gdLst>
                        <a:gd name="connsiteX0" fmla="*/ 0 w 979545"/>
                        <a:gd name="connsiteY0" fmla="*/ 2448988 h 2448987"/>
                        <a:gd name="connsiteX1" fmla="*/ 979546 w 979545"/>
                        <a:gd name="connsiteY1" fmla="*/ 2448988 h 2448987"/>
                        <a:gd name="connsiteX2" fmla="*/ 979546 w 979545"/>
                        <a:gd name="connsiteY2" fmla="*/ 0 h 2448987"/>
                        <a:gd name="connsiteX3" fmla="*/ 0 w 979545"/>
                        <a:gd name="connsiteY3" fmla="*/ 0 h 2448987"/>
                        <a:gd name="connsiteX4" fmla="*/ 0 w 979545"/>
                        <a:gd name="connsiteY4" fmla="*/ 2448988 h 2448987"/>
                        <a:gd name="connsiteX5" fmla="*/ 118341 w 979545"/>
                        <a:gd name="connsiteY5" fmla="*/ 118340 h 2448987"/>
                        <a:gd name="connsiteX6" fmla="*/ 861164 w 979545"/>
                        <a:gd name="connsiteY6" fmla="*/ 118340 h 2448987"/>
                        <a:gd name="connsiteX7" fmla="*/ 861164 w 979545"/>
                        <a:gd name="connsiteY7" fmla="*/ 2330647 h 2448987"/>
                        <a:gd name="connsiteX8" fmla="*/ 118341 w 979545"/>
                        <a:gd name="connsiteY8" fmla="*/ 2330647 h 2448987"/>
                        <a:gd name="connsiteX9" fmla="*/ 118341 w 979545"/>
                        <a:gd name="connsiteY9" fmla="*/ 118340 h 244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9545" h="2448987">
                          <a:moveTo>
                            <a:pt x="0" y="2448988"/>
                          </a:moveTo>
                          <a:lnTo>
                            <a:pt x="979546" y="2448988"/>
                          </a:lnTo>
                          <a:lnTo>
                            <a:pt x="979546" y="0"/>
                          </a:lnTo>
                          <a:lnTo>
                            <a:pt x="0" y="0"/>
                          </a:lnTo>
                          <a:lnTo>
                            <a:pt x="0" y="2448988"/>
                          </a:lnTo>
                          <a:close/>
                          <a:moveTo>
                            <a:pt x="118341" y="118340"/>
                          </a:moveTo>
                          <a:lnTo>
                            <a:pt x="861164" y="118340"/>
                          </a:lnTo>
                          <a:lnTo>
                            <a:pt x="861164" y="2330647"/>
                          </a:lnTo>
                          <a:lnTo>
                            <a:pt x="118341" y="2330647"/>
                          </a:lnTo>
                          <a:lnTo>
                            <a:pt x="118341" y="118340"/>
                          </a:lnTo>
                          <a:close/>
                        </a:path>
                      </a:pathLst>
                    </a:custGeom>
                    <a:grpFill/>
                    <a:ln w="0" cap="flat">
                      <a:noFill/>
                      <a:prstDash val="solid"/>
                      <a:miter/>
                    </a:ln>
                  </p:spPr>
                  <p:txBody>
                    <a:bodyPr rtlCol="0" anchor="ctr"/>
                    <a:lstStyle/>
                    <a:p>
                      <a:endParaRPr lang="ko-KR" altLang="en-US" dirty="0"/>
                    </a:p>
                  </p:txBody>
                </p:sp>
                <p:sp>
                  <p:nvSpPr>
                    <p:cNvPr id="351" name="자유형: 도형 350">
                      <a:extLst>
                        <a:ext uri="{FF2B5EF4-FFF2-40B4-BE49-F238E27FC236}">
                          <a16:creationId xmlns:a16="http://schemas.microsoft.com/office/drawing/2014/main" id="{4DF6B82B-6106-392A-25E4-D9D6024334CF}"/>
                        </a:ext>
                      </a:extLst>
                    </p:cNvPr>
                    <p:cNvSpPr/>
                    <p:nvPr/>
                  </p:nvSpPr>
                  <p:spPr>
                    <a:xfrm>
                      <a:off x="4997418" y="2896743"/>
                      <a:ext cx="1000162" cy="2469604"/>
                    </a:xfrm>
                    <a:custGeom>
                      <a:avLst/>
                      <a:gdLst>
                        <a:gd name="connsiteX0" fmla="*/ 1000162 w 1000162"/>
                        <a:gd name="connsiteY0" fmla="*/ 2469605 h 2469604"/>
                        <a:gd name="connsiteX1" fmla="*/ 0 w 1000162"/>
                        <a:gd name="connsiteY1" fmla="*/ 2469605 h 2469604"/>
                        <a:gd name="connsiteX2" fmla="*/ 0 w 1000162"/>
                        <a:gd name="connsiteY2" fmla="*/ 0 h 2469604"/>
                        <a:gd name="connsiteX3" fmla="*/ 1000162 w 1000162"/>
                        <a:gd name="connsiteY3" fmla="*/ 0 h 2469604"/>
                        <a:gd name="connsiteX4" fmla="*/ 1000162 w 1000162"/>
                        <a:gd name="connsiteY4" fmla="*/ 2469605 h 2469604"/>
                        <a:gd name="connsiteX5" fmla="*/ 20617 w 1000162"/>
                        <a:gd name="connsiteY5" fmla="*/ 2448988 h 2469604"/>
                        <a:gd name="connsiteX6" fmla="*/ 979546 w 1000162"/>
                        <a:gd name="connsiteY6" fmla="*/ 2448988 h 2469604"/>
                        <a:gd name="connsiteX7" fmla="*/ 979546 w 1000162"/>
                        <a:gd name="connsiteY7" fmla="*/ 20617 h 2469604"/>
                        <a:gd name="connsiteX8" fmla="*/ 20617 w 1000162"/>
                        <a:gd name="connsiteY8" fmla="*/ 20617 h 2469604"/>
                        <a:gd name="connsiteX9" fmla="*/ 20617 w 1000162"/>
                        <a:gd name="connsiteY9" fmla="*/ 2448988 h 2469604"/>
                        <a:gd name="connsiteX10" fmla="*/ 881822 w 1000162"/>
                        <a:gd name="connsiteY10" fmla="*/ 2351264 h 2469604"/>
                        <a:gd name="connsiteX11" fmla="*/ 118382 w 1000162"/>
                        <a:gd name="connsiteY11" fmla="*/ 2351264 h 2469604"/>
                        <a:gd name="connsiteX12" fmla="*/ 118382 w 1000162"/>
                        <a:gd name="connsiteY12" fmla="*/ 118340 h 2469604"/>
                        <a:gd name="connsiteX13" fmla="*/ 881822 w 1000162"/>
                        <a:gd name="connsiteY13" fmla="*/ 118340 h 2469604"/>
                        <a:gd name="connsiteX14" fmla="*/ 881822 w 1000162"/>
                        <a:gd name="connsiteY14" fmla="*/ 2351264 h 2469604"/>
                        <a:gd name="connsiteX15" fmla="*/ 138999 w 1000162"/>
                        <a:gd name="connsiteY15" fmla="*/ 2330647 h 2469604"/>
                        <a:gd name="connsiteX16" fmla="*/ 861205 w 1000162"/>
                        <a:gd name="connsiteY16" fmla="*/ 2330647 h 2469604"/>
                        <a:gd name="connsiteX17" fmla="*/ 861205 w 1000162"/>
                        <a:gd name="connsiteY17" fmla="*/ 138957 h 2469604"/>
                        <a:gd name="connsiteX18" fmla="*/ 138999 w 1000162"/>
                        <a:gd name="connsiteY18" fmla="*/ 138957 h 2469604"/>
                        <a:gd name="connsiteX19" fmla="*/ 138999 w 1000162"/>
                        <a:gd name="connsiteY19" fmla="*/ 2330647 h 246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0162" h="2469604">
                          <a:moveTo>
                            <a:pt x="1000162" y="2469605"/>
                          </a:moveTo>
                          <a:lnTo>
                            <a:pt x="0" y="2469605"/>
                          </a:lnTo>
                          <a:lnTo>
                            <a:pt x="0" y="0"/>
                          </a:lnTo>
                          <a:lnTo>
                            <a:pt x="1000162" y="0"/>
                          </a:lnTo>
                          <a:lnTo>
                            <a:pt x="1000162" y="2469605"/>
                          </a:lnTo>
                          <a:close/>
                          <a:moveTo>
                            <a:pt x="20617" y="2448988"/>
                          </a:moveTo>
                          <a:lnTo>
                            <a:pt x="979546" y="2448988"/>
                          </a:lnTo>
                          <a:lnTo>
                            <a:pt x="979546" y="20617"/>
                          </a:lnTo>
                          <a:lnTo>
                            <a:pt x="20617" y="20617"/>
                          </a:lnTo>
                          <a:lnTo>
                            <a:pt x="20617" y="2448988"/>
                          </a:lnTo>
                          <a:close/>
                          <a:moveTo>
                            <a:pt x="881822" y="2351264"/>
                          </a:moveTo>
                          <a:lnTo>
                            <a:pt x="118382" y="2351264"/>
                          </a:lnTo>
                          <a:lnTo>
                            <a:pt x="118382" y="118340"/>
                          </a:lnTo>
                          <a:lnTo>
                            <a:pt x="881822" y="118340"/>
                          </a:lnTo>
                          <a:lnTo>
                            <a:pt x="881822" y="2351264"/>
                          </a:lnTo>
                          <a:close/>
                          <a:moveTo>
                            <a:pt x="138999" y="2330647"/>
                          </a:moveTo>
                          <a:lnTo>
                            <a:pt x="861205" y="2330647"/>
                          </a:lnTo>
                          <a:lnTo>
                            <a:pt x="861205" y="138957"/>
                          </a:lnTo>
                          <a:lnTo>
                            <a:pt x="138999" y="138957"/>
                          </a:lnTo>
                          <a:lnTo>
                            <a:pt x="138999" y="2330647"/>
                          </a:lnTo>
                          <a:close/>
                        </a:path>
                      </a:pathLst>
                    </a:custGeom>
                    <a:grpFill/>
                    <a:ln w="0" cap="flat">
                      <a:noFill/>
                      <a:prstDash val="solid"/>
                      <a:miter/>
                    </a:ln>
                  </p:spPr>
                  <p:txBody>
                    <a:bodyPr rtlCol="0" anchor="ctr"/>
                    <a:lstStyle/>
                    <a:p>
                      <a:endParaRPr lang="ko-KR" altLang="en-US" dirty="0"/>
                    </a:p>
                  </p:txBody>
                </p:sp>
              </p:grpSp>
              <p:grpSp>
                <p:nvGrpSpPr>
                  <p:cNvPr id="352" name="그래픽 314">
                    <a:extLst>
                      <a:ext uri="{FF2B5EF4-FFF2-40B4-BE49-F238E27FC236}">
                        <a16:creationId xmlns:a16="http://schemas.microsoft.com/office/drawing/2014/main" id="{23B1075C-5AA3-151D-0956-7906A1B29ABA}"/>
                      </a:ext>
                    </a:extLst>
                  </p:cNvPr>
                  <p:cNvGrpSpPr/>
                  <p:nvPr/>
                </p:nvGrpSpPr>
                <p:grpSpPr>
                  <a:xfrm>
                    <a:off x="4991233" y="2890558"/>
                    <a:ext cx="1012532" cy="2481974"/>
                    <a:chOff x="4991233" y="2890558"/>
                    <a:chExt cx="1012532" cy="2481974"/>
                  </a:xfrm>
                  <a:grpFill/>
                </p:grpSpPr>
                <p:sp>
                  <p:nvSpPr>
                    <p:cNvPr id="353" name="자유형: 도형 352">
                      <a:extLst>
                        <a:ext uri="{FF2B5EF4-FFF2-40B4-BE49-F238E27FC236}">
                          <a16:creationId xmlns:a16="http://schemas.microsoft.com/office/drawing/2014/main" id="{18CAF719-43E8-525A-82F1-F1188FB924B8}"/>
                        </a:ext>
                      </a:extLst>
                    </p:cNvPr>
                    <p:cNvSpPr/>
                    <p:nvPr/>
                  </p:nvSpPr>
                  <p:spPr>
                    <a:xfrm>
                      <a:off x="5001541" y="2900867"/>
                      <a:ext cx="991915" cy="2461357"/>
                    </a:xfrm>
                    <a:custGeom>
                      <a:avLst/>
                      <a:gdLst>
                        <a:gd name="connsiteX0" fmla="*/ 991916 w 991915"/>
                        <a:gd name="connsiteY0" fmla="*/ 2461358 h 2461357"/>
                        <a:gd name="connsiteX1" fmla="*/ 0 w 991915"/>
                        <a:gd name="connsiteY1" fmla="*/ 2461358 h 2461357"/>
                        <a:gd name="connsiteX2" fmla="*/ 0 w 991915"/>
                        <a:gd name="connsiteY2" fmla="*/ 0 h 2461357"/>
                        <a:gd name="connsiteX3" fmla="*/ 991916 w 991915"/>
                        <a:gd name="connsiteY3" fmla="*/ 0 h 2461357"/>
                        <a:gd name="connsiteX4" fmla="*/ 991916 w 991915"/>
                        <a:gd name="connsiteY4" fmla="*/ 2461358 h 2461357"/>
                        <a:gd name="connsiteX5" fmla="*/ 12370 w 991915"/>
                        <a:gd name="connsiteY5" fmla="*/ 2448988 h 2461357"/>
                        <a:gd name="connsiteX6" fmla="*/ 979546 w 991915"/>
                        <a:gd name="connsiteY6" fmla="*/ 2448988 h 2461357"/>
                        <a:gd name="connsiteX7" fmla="*/ 979546 w 991915"/>
                        <a:gd name="connsiteY7" fmla="*/ 12370 h 2461357"/>
                        <a:gd name="connsiteX8" fmla="*/ 12370 w 991915"/>
                        <a:gd name="connsiteY8" fmla="*/ 12370 h 2461357"/>
                        <a:gd name="connsiteX9" fmla="*/ 12370 w 991915"/>
                        <a:gd name="connsiteY9" fmla="*/ 2448988 h 2461357"/>
                        <a:gd name="connsiteX10" fmla="*/ 873575 w 991915"/>
                        <a:gd name="connsiteY10" fmla="*/ 2343018 h 2461357"/>
                        <a:gd name="connsiteX11" fmla="*/ 118382 w 991915"/>
                        <a:gd name="connsiteY11" fmla="*/ 2343018 h 2461357"/>
                        <a:gd name="connsiteX12" fmla="*/ 118382 w 991915"/>
                        <a:gd name="connsiteY12" fmla="*/ 118340 h 2461357"/>
                        <a:gd name="connsiteX13" fmla="*/ 873575 w 991915"/>
                        <a:gd name="connsiteY13" fmla="*/ 118340 h 2461357"/>
                        <a:gd name="connsiteX14" fmla="*/ 873575 w 991915"/>
                        <a:gd name="connsiteY14" fmla="*/ 2343018 h 2461357"/>
                        <a:gd name="connsiteX15" fmla="*/ 130752 w 991915"/>
                        <a:gd name="connsiteY15" fmla="*/ 2330647 h 2461357"/>
                        <a:gd name="connsiteX16" fmla="*/ 861205 w 991915"/>
                        <a:gd name="connsiteY16" fmla="*/ 2330647 h 2461357"/>
                        <a:gd name="connsiteX17" fmla="*/ 861205 w 991915"/>
                        <a:gd name="connsiteY17" fmla="*/ 130710 h 2461357"/>
                        <a:gd name="connsiteX18" fmla="*/ 130752 w 991915"/>
                        <a:gd name="connsiteY18" fmla="*/ 130710 h 2461357"/>
                        <a:gd name="connsiteX19" fmla="*/ 130752 w 991915"/>
                        <a:gd name="connsiteY19" fmla="*/ 2330647 h 2461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1915" h="2461357">
                          <a:moveTo>
                            <a:pt x="991916" y="2461358"/>
                          </a:moveTo>
                          <a:lnTo>
                            <a:pt x="0" y="2461358"/>
                          </a:lnTo>
                          <a:lnTo>
                            <a:pt x="0" y="0"/>
                          </a:lnTo>
                          <a:lnTo>
                            <a:pt x="991916" y="0"/>
                          </a:lnTo>
                          <a:lnTo>
                            <a:pt x="991916" y="2461358"/>
                          </a:lnTo>
                          <a:close/>
                          <a:moveTo>
                            <a:pt x="12370" y="2448988"/>
                          </a:moveTo>
                          <a:lnTo>
                            <a:pt x="979546" y="2448988"/>
                          </a:lnTo>
                          <a:lnTo>
                            <a:pt x="979546" y="12370"/>
                          </a:lnTo>
                          <a:lnTo>
                            <a:pt x="12370" y="12370"/>
                          </a:lnTo>
                          <a:lnTo>
                            <a:pt x="12370" y="2448988"/>
                          </a:lnTo>
                          <a:close/>
                          <a:moveTo>
                            <a:pt x="873575" y="2343018"/>
                          </a:moveTo>
                          <a:lnTo>
                            <a:pt x="118382" y="2343018"/>
                          </a:lnTo>
                          <a:lnTo>
                            <a:pt x="118382" y="118340"/>
                          </a:lnTo>
                          <a:lnTo>
                            <a:pt x="873575" y="118340"/>
                          </a:lnTo>
                          <a:lnTo>
                            <a:pt x="873575" y="2343018"/>
                          </a:lnTo>
                          <a:close/>
                          <a:moveTo>
                            <a:pt x="130752" y="2330647"/>
                          </a:moveTo>
                          <a:lnTo>
                            <a:pt x="861205" y="2330647"/>
                          </a:lnTo>
                          <a:lnTo>
                            <a:pt x="861205" y="130710"/>
                          </a:lnTo>
                          <a:lnTo>
                            <a:pt x="130752" y="130710"/>
                          </a:lnTo>
                          <a:lnTo>
                            <a:pt x="130752" y="2330647"/>
                          </a:lnTo>
                          <a:close/>
                        </a:path>
                      </a:pathLst>
                    </a:custGeom>
                    <a:grpFill/>
                    <a:ln w="0" cap="flat">
                      <a:noFill/>
                      <a:prstDash val="solid"/>
                      <a:miter/>
                    </a:ln>
                  </p:spPr>
                  <p:txBody>
                    <a:bodyPr rtlCol="0" anchor="ctr"/>
                    <a:lstStyle/>
                    <a:p>
                      <a:endParaRPr lang="ko-KR" altLang="en-US" dirty="0"/>
                    </a:p>
                  </p:txBody>
                </p:sp>
                <p:sp>
                  <p:nvSpPr>
                    <p:cNvPr id="354" name="자유형: 도형 353">
                      <a:extLst>
                        <a:ext uri="{FF2B5EF4-FFF2-40B4-BE49-F238E27FC236}">
                          <a16:creationId xmlns:a16="http://schemas.microsoft.com/office/drawing/2014/main" id="{BD23DCE3-551A-29E1-7472-9C5E15CD7B31}"/>
                        </a:ext>
                      </a:extLst>
                    </p:cNvPr>
                    <p:cNvSpPr/>
                    <p:nvPr/>
                  </p:nvSpPr>
                  <p:spPr>
                    <a:xfrm>
                      <a:off x="4991233" y="2890558"/>
                      <a:ext cx="1012532" cy="2481974"/>
                    </a:xfrm>
                    <a:custGeom>
                      <a:avLst/>
                      <a:gdLst>
                        <a:gd name="connsiteX0" fmla="*/ 1012532 w 1012532"/>
                        <a:gd name="connsiteY0" fmla="*/ 2481975 h 2481974"/>
                        <a:gd name="connsiteX1" fmla="*/ 0 w 1012532"/>
                        <a:gd name="connsiteY1" fmla="*/ 2481975 h 2481974"/>
                        <a:gd name="connsiteX2" fmla="*/ 0 w 1012532"/>
                        <a:gd name="connsiteY2" fmla="*/ 0 h 2481974"/>
                        <a:gd name="connsiteX3" fmla="*/ 1012532 w 1012532"/>
                        <a:gd name="connsiteY3" fmla="*/ 0 h 2481974"/>
                        <a:gd name="connsiteX4" fmla="*/ 1012532 w 1012532"/>
                        <a:gd name="connsiteY4" fmla="*/ 2481975 h 2481974"/>
                        <a:gd name="connsiteX5" fmla="*/ 32987 w 1012532"/>
                        <a:gd name="connsiteY5" fmla="*/ 2448988 h 2481974"/>
                        <a:gd name="connsiteX6" fmla="*/ 979546 w 1012532"/>
                        <a:gd name="connsiteY6" fmla="*/ 2448988 h 2481974"/>
                        <a:gd name="connsiteX7" fmla="*/ 979546 w 1012532"/>
                        <a:gd name="connsiteY7" fmla="*/ 32987 h 2481974"/>
                        <a:gd name="connsiteX8" fmla="*/ 32987 w 1012532"/>
                        <a:gd name="connsiteY8" fmla="*/ 32987 h 2481974"/>
                        <a:gd name="connsiteX9" fmla="*/ 32987 w 1012532"/>
                        <a:gd name="connsiteY9" fmla="*/ 2448988 h 2481974"/>
                        <a:gd name="connsiteX10" fmla="*/ 894192 w 1012532"/>
                        <a:gd name="connsiteY10" fmla="*/ 2363634 h 2481974"/>
                        <a:gd name="connsiteX11" fmla="*/ 118382 w 1012532"/>
                        <a:gd name="connsiteY11" fmla="*/ 2363634 h 2481974"/>
                        <a:gd name="connsiteX12" fmla="*/ 118382 w 1012532"/>
                        <a:gd name="connsiteY12" fmla="*/ 118340 h 2481974"/>
                        <a:gd name="connsiteX13" fmla="*/ 894192 w 1012532"/>
                        <a:gd name="connsiteY13" fmla="*/ 118340 h 2481974"/>
                        <a:gd name="connsiteX14" fmla="*/ 894192 w 1012532"/>
                        <a:gd name="connsiteY14" fmla="*/ 2363634 h 2481974"/>
                        <a:gd name="connsiteX15" fmla="*/ 151369 w 1012532"/>
                        <a:gd name="connsiteY15" fmla="*/ 2330647 h 2481974"/>
                        <a:gd name="connsiteX16" fmla="*/ 861205 w 1012532"/>
                        <a:gd name="connsiteY16" fmla="*/ 2330647 h 2481974"/>
                        <a:gd name="connsiteX17" fmla="*/ 861205 w 1012532"/>
                        <a:gd name="connsiteY17" fmla="*/ 151327 h 2481974"/>
                        <a:gd name="connsiteX18" fmla="*/ 151369 w 1012532"/>
                        <a:gd name="connsiteY18" fmla="*/ 151327 h 2481974"/>
                        <a:gd name="connsiteX19" fmla="*/ 151369 w 1012532"/>
                        <a:gd name="connsiteY19" fmla="*/ 2330647 h 248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2532" h="2481974">
                          <a:moveTo>
                            <a:pt x="1012532" y="2481975"/>
                          </a:moveTo>
                          <a:lnTo>
                            <a:pt x="0" y="2481975"/>
                          </a:lnTo>
                          <a:lnTo>
                            <a:pt x="0" y="0"/>
                          </a:lnTo>
                          <a:lnTo>
                            <a:pt x="1012532" y="0"/>
                          </a:lnTo>
                          <a:lnTo>
                            <a:pt x="1012532" y="2481975"/>
                          </a:lnTo>
                          <a:close/>
                          <a:moveTo>
                            <a:pt x="32987" y="2448988"/>
                          </a:moveTo>
                          <a:lnTo>
                            <a:pt x="979546" y="2448988"/>
                          </a:lnTo>
                          <a:lnTo>
                            <a:pt x="979546" y="32987"/>
                          </a:lnTo>
                          <a:lnTo>
                            <a:pt x="32987" y="32987"/>
                          </a:lnTo>
                          <a:lnTo>
                            <a:pt x="32987" y="2448988"/>
                          </a:lnTo>
                          <a:close/>
                          <a:moveTo>
                            <a:pt x="894192" y="2363634"/>
                          </a:moveTo>
                          <a:lnTo>
                            <a:pt x="118382" y="2363634"/>
                          </a:lnTo>
                          <a:lnTo>
                            <a:pt x="118382" y="118340"/>
                          </a:lnTo>
                          <a:lnTo>
                            <a:pt x="894192" y="118340"/>
                          </a:lnTo>
                          <a:lnTo>
                            <a:pt x="894192" y="2363634"/>
                          </a:lnTo>
                          <a:close/>
                          <a:moveTo>
                            <a:pt x="151369" y="2330647"/>
                          </a:moveTo>
                          <a:lnTo>
                            <a:pt x="861205" y="2330647"/>
                          </a:lnTo>
                          <a:lnTo>
                            <a:pt x="861205" y="151327"/>
                          </a:lnTo>
                          <a:lnTo>
                            <a:pt x="151369" y="151327"/>
                          </a:lnTo>
                          <a:lnTo>
                            <a:pt x="151369" y="2330647"/>
                          </a:lnTo>
                          <a:close/>
                        </a:path>
                      </a:pathLst>
                    </a:custGeom>
                    <a:grpFill/>
                    <a:ln w="0" cap="flat">
                      <a:noFill/>
                      <a:prstDash val="solid"/>
                      <a:miter/>
                    </a:ln>
                  </p:spPr>
                  <p:txBody>
                    <a:bodyPr rtlCol="0" anchor="ctr"/>
                    <a:lstStyle/>
                    <a:p>
                      <a:endParaRPr lang="ko-KR" altLang="en-US" dirty="0"/>
                    </a:p>
                  </p:txBody>
                </p:sp>
              </p:grpSp>
            </p:grpSp>
            <p:grpSp>
              <p:nvGrpSpPr>
                <p:cNvPr id="355" name="그래픽 314">
                  <a:extLst>
                    <a:ext uri="{FF2B5EF4-FFF2-40B4-BE49-F238E27FC236}">
                      <a16:creationId xmlns:a16="http://schemas.microsoft.com/office/drawing/2014/main" id="{7068CC4D-F49C-2396-8B54-FD15D8E2E96B}"/>
                    </a:ext>
                  </a:extLst>
                </p:cNvPr>
                <p:cNvGrpSpPr/>
                <p:nvPr/>
              </p:nvGrpSpPr>
              <p:grpSpPr>
                <a:xfrm>
                  <a:off x="4987110" y="2886435"/>
                  <a:ext cx="1020779" cy="2490221"/>
                  <a:chOff x="4987110" y="2886435"/>
                  <a:chExt cx="1020779" cy="2490221"/>
                </a:xfrm>
                <a:grpFill/>
              </p:grpSpPr>
              <p:grpSp>
                <p:nvGrpSpPr>
                  <p:cNvPr id="356" name="그래픽 314">
                    <a:extLst>
                      <a:ext uri="{FF2B5EF4-FFF2-40B4-BE49-F238E27FC236}">
                        <a16:creationId xmlns:a16="http://schemas.microsoft.com/office/drawing/2014/main" id="{7A871370-E2D0-8FD4-6D38-3E15D8D40ABB}"/>
                      </a:ext>
                    </a:extLst>
                  </p:cNvPr>
                  <p:cNvGrpSpPr/>
                  <p:nvPr/>
                </p:nvGrpSpPr>
                <p:grpSpPr>
                  <a:xfrm>
                    <a:off x="4993295" y="2892620"/>
                    <a:ext cx="1008409" cy="2477851"/>
                    <a:chOff x="4993295" y="2892620"/>
                    <a:chExt cx="1008409" cy="2477851"/>
                  </a:xfrm>
                  <a:grpFill/>
                </p:grpSpPr>
                <p:sp>
                  <p:nvSpPr>
                    <p:cNvPr id="357" name="자유형: 도형 356">
                      <a:extLst>
                        <a:ext uri="{FF2B5EF4-FFF2-40B4-BE49-F238E27FC236}">
                          <a16:creationId xmlns:a16="http://schemas.microsoft.com/office/drawing/2014/main" id="{8DB38B98-9245-B3AA-798A-4978AA30F0BD}"/>
                        </a:ext>
                      </a:extLst>
                    </p:cNvPr>
                    <p:cNvSpPr/>
                    <p:nvPr/>
                  </p:nvSpPr>
                  <p:spPr>
                    <a:xfrm>
                      <a:off x="5003603" y="2902928"/>
                      <a:ext cx="987792" cy="2457234"/>
                    </a:xfrm>
                    <a:custGeom>
                      <a:avLst/>
                      <a:gdLst>
                        <a:gd name="connsiteX0" fmla="*/ 987792 w 987792"/>
                        <a:gd name="connsiteY0" fmla="*/ 2457234 h 2457234"/>
                        <a:gd name="connsiteX1" fmla="*/ 0 w 987792"/>
                        <a:gd name="connsiteY1" fmla="*/ 2457234 h 2457234"/>
                        <a:gd name="connsiteX2" fmla="*/ 0 w 987792"/>
                        <a:gd name="connsiteY2" fmla="*/ 0 h 2457234"/>
                        <a:gd name="connsiteX3" fmla="*/ 987792 w 987792"/>
                        <a:gd name="connsiteY3" fmla="*/ 0 h 2457234"/>
                        <a:gd name="connsiteX4" fmla="*/ 987792 w 987792"/>
                        <a:gd name="connsiteY4" fmla="*/ 2457234 h 2457234"/>
                        <a:gd name="connsiteX5" fmla="*/ 8247 w 987792"/>
                        <a:gd name="connsiteY5" fmla="*/ 2448988 h 2457234"/>
                        <a:gd name="connsiteX6" fmla="*/ 979546 w 987792"/>
                        <a:gd name="connsiteY6" fmla="*/ 2448988 h 2457234"/>
                        <a:gd name="connsiteX7" fmla="*/ 979546 w 987792"/>
                        <a:gd name="connsiteY7" fmla="*/ 8247 h 2457234"/>
                        <a:gd name="connsiteX8" fmla="*/ 8247 w 987792"/>
                        <a:gd name="connsiteY8" fmla="*/ 8247 h 2457234"/>
                        <a:gd name="connsiteX9" fmla="*/ 8247 w 987792"/>
                        <a:gd name="connsiteY9" fmla="*/ 2448988 h 2457234"/>
                        <a:gd name="connsiteX10" fmla="*/ 869452 w 987792"/>
                        <a:gd name="connsiteY10" fmla="*/ 2338894 h 2457234"/>
                        <a:gd name="connsiteX11" fmla="*/ 118382 w 987792"/>
                        <a:gd name="connsiteY11" fmla="*/ 2338894 h 2457234"/>
                        <a:gd name="connsiteX12" fmla="*/ 118382 w 987792"/>
                        <a:gd name="connsiteY12" fmla="*/ 118340 h 2457234"/>
                        <a:gd name="connsiteX13" fmla="*/ 869452 w 987792"/>
                        <a:gd name="connsiteY13" fmla="*/ 118340 h 2457234"/>
                        <a:gd name="connsiteX14" fmla="*/ 869452 w 987792"/>
                        <a:gd name="connsiteY14" fmla="*/ 2338894 h 2457234"/>
                        <a:gd name="connsiteX15" fmla="*/ 126629 w 987792"/>
                        <a:gd name="connsiteY15" fmla="*/ 2330647 h 2457234"/>
                        <a:gd name="connsiteX16" fmla="*/ 861205 w 987792"/>
                        <a:gd name="connsiteY16" fmla="*/ 2330647 h 2457234"/>
                        <a:gd name="connsiteX17" fmla="*/ 861205 w 987792"/>
                        <a:gd name="connsiteY17" fmla="*/ 126587 h 2457234"/>
                        <a:gd name="connsiteX18" fmla="*/ 126629 w 987792"/>
                        <a:gd name="connsiteY18" fmla="*/ 126587 h 2457234"/>
                        <a:gd name="connsiteX19" fmla="*/ 126629 w 987792"/>
                        <a:gd name="connsiteY19" fmla="*/ 2330647 h 245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7792" h="2457234">
                          <a:moveTo>
                            <a:pt x="987792" y="2457234"/>
                          </a:moveTo>
                          <a:lnTo>
                            <a:pt x="0" y="2457234"/>
                          </a:lnTo>
                          <a:lnTo>
                            <a:pt x="0" y="0"/>
                          </a:lnTo>
                          <a:lnTo>
                            <a:pt x="987792" y="0"/>
                          </a:lnTo>
                          <a:lnTo>
                            <a:pt x="987792" y="2457234"/>
                          </a:lnTo>
                          <a:close/>
                          <a:moveTo>
                            <a:pt x="8247" y="2448988"/>
                          </a:moveTo>
                          <a:lnTo>
                            <a:pt x="979546" y="2448988"/>
                          </a:lnTo>
                          <a:lnTo>
                            <a:pt x="979546" y="8247"/>
                          </a:lnTo>
                          <a:lnTo>
                            <a:pt x="8247" y="8247"/>
                          </a:lnTo>
                          <a:lnTo>
                            <a:pt x="8247" y="2448988"/>
                          </a:lnTo>
                          <a:close/>
                          <a:moveTo>
                            <a:pt x="869452" y="2338894"/>
                          </a:moveTo>
                          <a:lnTo>
                            <a:pt x="118382" y="2338894"/>
                          </a:lnTo>
                          <a:lnTo>
                            <a:pt x="118382" y="118340"/>
                          </a:lnTo>
                          <a:lnTo>
                            <a:pt x="869452" y="118340"/>
                          </a:lnTo>
                          <a:lnTo>
                            <a:pt x="869452" y="2338894"/>
                          </a:lnTo>
                          <a:close/>
                          <a:moveTo>
                            <a:pt x="126629" y="2330647"/>
                          </a:moveTo>
                          <a:lnTo>
                            <a:pt x="861205" y="2330647"/>
                          </a:lnTo>
                          <a:lnTo>
                            <a:pt x="861205" y="126587"/>
                          </a:lnTo>
                          <a:lnTo>
                            <a:pt x="126629" y="126587"/>
                          </a:lnTo>
                          <a:lnTo>
                            <a:pt x="126629" y="2330647"/>
                          </a:lnTo>
                          <a:close/>
                        </a:path>
                      </a:pathLst>
                    </a:custGeom>
                    <a:grpFill/>
                    <a:ln w="0" cap="flat">
                      <a:noFill/>
                      <a:prstDash val="solid"/>
                      <a:miter/>
                    </a:ln>
                  </p:spPr>
                  <p:txBody>
                    <a:bodyPr rtlCol="0" anchor="ctr"/>
                    <a:lstStyle/>
                    <a:p>
                      <a:endParaRPr lang="ko-KR" altLang="en-US" dirty="0"/>
                    </a:p>
                  </p:txBody>
                </p:sp>
                <p:sp>
                  <p:nvSpPr>
                    <p:cNvPr id="358" name="자유형: 도형 357">
                      <a:extLst>
                        <a:ext uri="{FF2B5EF4-FFF2-40B4-BE49-F238E27FC236}">
                          <a16:creationId xmlns:a16="http://schemas.microsoft.com/office/drawing/2014/main" id="{5A4469F6-9687-77D9-9A8D-60A230C8B8FC}"/>
                        </a:ext>
                      </a:extLst>
                    </p:cNvPr>
                    <p:cNvSpPr/>
                    <p:nvPr/>
                  </p:nvSpPr>
                  <p:spPr>
                    <a:xfrm>
                      <a:off x="4993295" y="2892620"/>
                      <a:ext cx="1008409" cy="2477851"/>
                    </a:xfrm>
                    <a:custGeom>
                      <a:avLst/>
                      <a:gdLst>
                        <a:gd name="connsiteX0" fmla="*/ 1008409 w 1008409"/>
                        <a:gd name="connsiteY0" fmla="*/ 2477851 h 2477851"/>
                        <a:gd name="connsiteX1" fmla="*/ 0 w 1008409"/>
                        <a:gd name="connsiteY1" fmla="*/ 2477851 h 2477851"/>
                        <a:gd name="connsiteX2" fmla="*/ 0 w 1008409"/>
                        <a:gd name="connsiteY2" fmla="*/ 0 h 2477851"/>
                        <a:gd name="connsiteX3" fmla="*/ 1008409 w 1008409"/>
                        <a:gd name="connsiteY3" fmla="*/ 0 h 2477851"/>
                        <a:gd name="connsiteX4" fmla="*/ 1008409 w 1008409"/>
                        <a:gd name="connsiteY4" fmla="*/ 2477851 h 2477851"/>
                        <a:gd name="connsiteX5" fmla="*/ 28864 w 1008409"/>
                        <a:gd name="connsiteY5" fmla="*/ 2448988 h 2477851"/>
                        <a:gd name="connsiteX6" fmla="*/ 979546 w 1008409"/>
                        <a:gd name="connsiteY6" fmla="*/ 2448988 h 2477851"/>
                        <a:gd name="connsiteX7" fmla="*/ 979546 w 1008409"/>
                        <a:gd name="connsiteY7" fmla="*/ 28864 h 2477851"/>
                        <a:gd name="connsiteX8" fmla="*/ 28864 w 1008409"/>
                        <a:gd name="connsiteY8" fmla="*/ 28864 h 2477851"/>
                        <a:gd name="connsiteX9" fmla="*/ 28864 w 1008409"/>
                        <a:gd name="connsiteY9" fmla="*/ 2448988 h 2477851"/>
                        <a:gd name="connsiteX10" fmla="*/ 890069 w 1008409"/>
                        <a:gd name="connsiteY10" fmla="*/ 2359511 h 2477851"/>
                        <a:gd name="connsiteX11" fmla="*/ 118382 w 1008409"/>
                        <a:gd name="connsiteY11" fmla="*/ 2359511 h 2477851"/>
                        <a:gd name="connsiteX12" fmla="*/ 118382 w 1008409"/>
                        <a:gd name="connsiteY12" fmla="*/ 118340 h 2477851"/>
                        <a:gd name="connsiteX13" fmla="*/ 890069 w 1008409"/>
                        <a:gd name="connsiteY13" fmla="*/ 118340 h 2477851"/>
                        <a:gd name="connsiteX14" fmla="*/ 890069 w 1008409"/>
                        <a:gd name="connsiteY14" fmla="*/ 2359511 h 2477851"/>
                        <a:gd name="connsiteX15" fmla="*/ 147245 w 1008409"/>
                        <a:gd name="connsiteY15" fmla="*/ 2330647 h 2477851"/>
                        <a:gd name="connsiteX16" fmla="*/ 861205 w 1008409"/>
                        <a:gd name="connsiteY16" fmla="*/ 2330647 h 2477851"/>
                        <a:gd name="connsiteX17" fmla="*/ 861205 w 1008409"/>
                        <a:gd name="connsiteY17" fmla="*/ 147204 h 2477851"/>
                        <a:gd name="connsiteX18" fmla="*/ 147245 w 1008409"/>
                        <a:gd name="connsiteY18" fmla="*/ 147204 h 2477851"/>
                        <a:gd name="connsiteX19" fmla="*/ 147245 w 1008409"/>
                        <a:gd name="connsiteY19" fmla="*/ 2330647 h 247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8409" h="2477851">
                          <a:moveTo>
                            <a:pt x="1008409" y="2477851"/>
                          </a:moveTo>
                          <a:lnTo>
                            <a:pt x="0" y="2477851"/>
                          </a:lnTo>
                          <a:lnTo>
                            <a:pt x="0" y="0"/>
                          </a:lnTo>
                          <a:lnTo>
                            <a:pt x="1008409" y="0"/>
                          </a:lnTo>
                          <a:lnTo>
                            <a:pt x="1008409" y="2477851"/>
                          </a:lnTo>
                          <a:close/>
                          <a:moveTo>
                            <a:pt x="28864" y="2448988"/>
                          </a:moveTo>
                          <a:lnTo>
                            <a:pt x="979546" y="2448988"/>
                          </a:lnTo>
                          <a:lnTo>
                            <a:pt x="979546" y="28864"/>
                          </a:lnTo>
                          <a:lnTo>
                            <a:pt x="28864" y="28864"/>
                          </a:lnTo>
                          <a:lnTo>
                            <a:pt x="28864" y="2448988"/>
                          </a:lnTo>
                          <a:close/>
                          <a:moveTo>
                            <a:pt x="890069" y="2359511"/>
                          </a:moveTo>
                          <a:lnTo>
                            <a:pt x="118382" y="2359511"/>
                          </a:lnTo>
                          <a:lnTo>
                            <a:pt x="118382" y="118340"/>
                          </a:lnTo>
                          <a:lnTo>
                            <a:pt x="890069" y="118340"/>
                          </a:lnTo>
                          <a:lnTo>
                            <a:pt x="890069" y="2359511"/>
                          </a:lnTo>
                          <a:close/>
                          <a:moveTo>
                            <a:pt x="147245" y="2330647"/>
                          </a:moveTo>
                          <a:lnTo>
                            <a:pt x="861205" y="2330647"/>
                          </a:lnTo>
                          <a:lnTo>
                            <a:pt x="861205" y="147204"/>
                          </a:lnTo>
                          <a:lnTo>
                            <a:pt x="147245" y="147204"/>
                          </a:lnTo>
                          <a:lnTo>
                            <a:pt x="147245" y="2330647"/>
                          </a:lnTo>
                          <a:close/>
                        </a:path>
                      </a:pathLst>
                    </a:custGeom>
                    <a:grpFill/>
                    <a:ln w="0" cap="flat">
                      <a:noFill/>
                      <a:prstDash val="solid"/>
                      <a:miter/>
                    </a:ln>
                  </p:spPr>
                  <p:txBody>
                    <a:bodyPr rtlCol="0" anchor="ctr"/>
                    <a:lstStyle/>
                    <a:p>
                      <a:endParaRPr lang="ko-KR" altLang="en-US" dirty="0"/>
                    </a:p>
                  </p:txBody>
                </p:sp>
              </p:grpSp>
              <p:grpSp>
                <p:nvGrpSpPr>
                  <p:cNvPr id="359" name="그래픽 314">
                    <a:extLst>
                      <a:ext uri="{FF2B5EF4-FFF2-40B4-BE49-F238E27FC236}">
                        <a16:creationId xmlns:a16="http://schemas.microsoft.com/office/drawing/2014/main" id="{61E1F8BD-8DC4-26D8-6762-D6C2616647FE}"/>
                      </a:ext>
                    </a:extLst>
                  </p:cNvPr>
                  <p:cNvGrpSpPr/>
                  <p:nvPr/>
                </p:nvGrpSpPr>
                <p:grpSpPr>
                  <a:xfrm>
                    <a:off x="4987110" y="2886435"/>
                    <a:ext cx="1020779" cy="2490221"/>
                    <a:chOff x="4987110" y="2886435"/>
                    <a:chExt cx="1020779" cy="2490221"/>
                  </a:xfrm>
                  <a:grpFill/>
                </p:grpSpPr>
                <p:sp>
                  <p:nvSpPr>
                    <p:cNvPr id="360" name="자유형: 도형 359">
                      <a:extLst>
                        <a:ext uri="{FF2B5EF4-FFF2-40B4-BE49-F238E27FC236}">
                          <a16:creationId xmlns:a16="http://schemas.microsoft.com/office/drawing/2014/main" id="{B48F786D-6643-8AB7-47FF-62256971D668}"/>
                        </a:ext>
                      </a:extLst>
                    </p:cNvPr>
                    <p:cNvSpPr/>
                    <p:nvPr/>
                  </p:nvSpPr>
                  <p:spPr>
                    <a:xfrm>
                      <a:off x="4997418" y="2896743"/>
                      <a:ext cx="1000162" cy="2469604"/>
                    </a:xfrm>
                    <a:custGeom>
                      <a:avLst/>
                      <a:gdLst>
                        <a:gd name="connsiteX0" fmla="*/ 1000162 w 1000162"/>
                        <a:gd name="connsiteY0" fmla="*/ 2469605 h 2469604"/>
                        <a:gd name="connsiteX1" fmla="*/ 0 w 1000162"/>
                        <a:gd name="connsiteY1" fmla="*/ 2469605 h 2469604"/>
                        <a:gd name="connsiteX2" fmla="*/ 0 w 1000162"/>
                        <a:gd name="connsiteY2" fmla="*/ 0 h 2469604"/>
                        <a:gd name="connsiteX3" fmla="*/ 1000162 w 1000162"/>
                        <a:gd name="connsiteY3" fmla="*/ 0 h 2469604"/>
                        <a:gd name="connsiteX4" fmla="*/ 1000162 w 1000162"/>
                        <a:gd name="connsiteY4" fmla="*/ 2469605 h 2469604"/>
                        <a:gd name="connsiteX5" fmla="*/ 20617 w 1000162"/>
                        <a:gd name="connsiteY5" fmla="*/ 2448988 h 2469604"/>
                        <a:gd name="connsiteX6" fmla="*/ 979546 w 1000162"/>
                        <a:gd name="connsiteY6" fmla="*/ 2448988 h 2469604"/>
                        <a:gd name="connsiteX7" fmla="*/ 979546 w 1000162"/>
                        <a:gd name="connsiteY7" fmla="*/ 20617 h 2469604"/>
                        <a:gd name="connsiteX8" fmla="*/ 20617 w 1000162"/>
                        <a:gd name="connsiteY8" fmla="*/ 20617 h 2469604"/>
                        <a:gd name="connsiteX9" fmla="*/ 20617 w 1000162"/>
                        <a:gd name="connsiteY9" fmla="*/ 2448988 h 2469604"/>
                        <a:gd name="connsiteX10" fmla="*/ 881822 w 1000162"/>
                        <a:gd name="connsiteY10" fmla="*/ 2351264 h 2469604"/>
                        <a:gd name="connsiteX11" fmla="*/ 118382 w 1000162"/>
                        <a:gd name="connsiteY11" fmla="*/ 2351264 h 2469604"/>
                        <a:gd name="connsiteX12" fmla="*/ 118382 w 1000162"/>
                        <a:gd name="connsiteY12" fmla="*/ 118340 h 2469604"/>
                        <a:gd name="connsiteX13" fmla="*/ 881822 w 1000162"/>
                        <a:gd name="connsiteY13" fmla="*/ 118340 h 2469604"/>
                        <a:gd name="connsiteX14" fmla="*/ 881822 w 1000162"/>
                        <a:gd name="connsiteY14" fmla="*/ 2351264 h 2469604"/>
                        <a:gd name="connsiteX15" fmla="*/ 138999 w 1000162"/>
                        <a:gd name="connsiteY15" fmla="*/ 2330647 h 2469604"/>
                        <a:gd name="connsiteX16" fmla="*/ 861205 w 1000162"/>
                        <a:gd name="connsiteY16" fmla="*/ 2330647 h 2469604"/>
                        <a:gd name="connsiteX17" fmla="*/ 861205 w 1000162"/>
                        <a:gd name="connsiteY17" fmla="*/ 138957 h 2469604"/>
                        <a:gd name="connsiteX18" fmla="*/ 138999 w 1000162"/>
                        <a:gd name="connsiteY18" fmla="*/ 138957 h 2469604"/>
                        <a:gd name="connsiteX19" fmla="*/ 138999 w 1000162"/>
                        <a:gd name="connsiteY19" fmla="*/ 2330647 h 246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0162" h="2469604">
                          <a:moveTo>
                            <a:pt x="1000162" y="2469605"/>
                          </a:moveTo>
                          <a:lnTo>
                            <a:pt x="0" y="2469605"/>
                          </a:lnTo>
                          <a:lnTo>
                            <a:pt x="0" y="0"/>
                          </a:lnTo>
                          <a:lnTo>
                            <a:pt x="1000162" y="0"/>
                          </a:lnTo>
                          <a:lnTo>
                            <a:pt x="1000162" y="2469605"/>
                          </a:lnTo>
                          <a:close/>
                          <a:moveTo>
                            <a:pt x="20617" y="2448988"/>
                          </a:moveTo>
                          <a:lnTo>
                            <a:pt x="979546" y="2448988"/>
                          </a:lnTo>
                          <a:lnTo>
                            <a:pt x="979546" y="20617"/>
                          </a:lnTo>
                          <a:lnTo>
                            <a:pt x="20617" y="20617"/>
                          </a:lnTo>
                          <a:lnTo>
                            <a:pt x="20617" y="2448988"/>
                          </a:lnTo>
                          <a:close/>
                          <a:moveTo>
                            <a:pt x="881822" y="2351264"/>
                          </a:moveTo>
                          <a:lnTo>
                            <a:pt x="118382" y="2351264"/>
                          </a:lnTo>
                          <a:lnTo>
                            <a:pt x="118382" y="118340"/>
                          </a:lnTo>
                          <a:lnTo>
                            <a:pt x="881822" y="118340"/>
                          </a:lnTo>
                          <a:lnTo>
                            <a:pt x="881822" y="2351264"/>
                          </a:lnTo>
                          <a:close/>
                          <a:moveTo>
                            <a:pt x="138999" y="2330647"/>
                          </a:moveTo>
                          <a:lnTo>
                            <a:pt x="861205" y="2330647"/>
                          </a:lnTo>
                          <a:lnTo>
                            <a:pt x="861205" y="138957"/>
                          </a:lnTo>
                          <a:lnTo>
                            <a:pt x="138999" y="138957"/>
                          </a:lnTo>
                          <a:lnTo>
                            <a:pt x="138999" y="2330647"/>
                          </a:lnTo>
                          <a:close/>
                        </a:path>
                      </a:pathLst>
                    </a:custGeom>
                    <a:grpFill/>
                    <a:ln w="0" cap="flat">
                      <a:noFill/>
                      <a:prstDash val="solid"/>
                      <a:miter/>
                    </a:ln>
                  </p:spPr>
                  <p:txBody>
                    <a:bodyPr rtlCol="0" anchor="ctr"/>
                    <a:lstStyle/>
                    <a:p>
                      <a:endParaRPr lang="ko-KR" altLang="en-US" dirty="0"/>
                    </a:p>
                  </p:txBody>
                </p:sp>
                <p:sp>
                  <p:nvSpPr>
                    <p:cNvPr id="361" name="자유형: 도형 360">
                      <a:extLst>
                        <a:ext uri="{FF2B5EF4-FFF2-40B4-BE49-F238E27FC236}">
                          <a16:creationId xmlns:a16="http://schemas.microsoft.com/office/drawing/2014/main" id="{63B23DDB-BBF4-6531-3E21-91743F39823E}"/>
                        </a:ext>
                      </a:extLst>
                    </p:cNvPr>
                    <p:cNvSpPr/>
                    <p:nvPr/>
                  </p:nvSpPr>
                  <p:spPr>
                    <a:xfrm>
                      <a:off x="4987110" y="2886435"/>
                      <a:ext cx="1020779" cy="2490221"/>
                    </a:xfrm>
                    <a:custGeom>
                      <a:avLst/>
                      <a:gdLst>
                        <a:gd name="connsiteX0" fmla="*/ 1020779 w 1020779"/>
                        <a:gd name="connsiteY0" fmla="*/ 2490221 h 2490221"/>
                        <a:gd name="connsiteX1" fmla="*/ 0 w 1020779"/>
                        <a:gd name="connsiteY1" fmla="*/ 2490221 h 2490221"/>
                        <a:gd name="connsiteX2" fmla="*/ 0 w 1020779"/>
                        <a:gd name="connsiteY2" fmla="*/ 0 h 2490221"/>
                        <a:gd name="connsiteX3" fmla="*/ 1020779 w 1020779"/>
                        <a:gd name="connsiteY3" fmla="*/ 0 h 2490221"/>
                        <a:gd name="connsiteX4" fmla="*/ 1020779 w 1020779"/>
                        <a:gd name="connsiteY4" fmla="*/ 2490221 h 2490221"/>
                        <a:gd name="connsiteX5" fmla="*/ 20617 w 1020779"/>
                        <a:gd name="connsiteY5" fmla="*/ 2469605 h 2490221"/>
                        <a:gd name="connsiteX6" fmla="*/ 1000162 w 1020779"/>
                        <a:gd name="connsiteY6" fmla="*/ 2469605 h 2490221"/>
                        <a:gd name="connsiteX7" fmla="*/ 1000162 w 1020779"/>
                        <a:gd name="connsiteY7" fmla="*/ 20617 h 2490221"/>
                        <a:gd name="connsiteX8" fmla="*/ 1000162 w 1020779"/>
                        <a:gd name="connsiteY8" fmla="*/ 2469605 h 2490221"/>
                        <a:gd name="connsiteX9" fmla="*/ 20617 w 1020779"/>
                        <a:gd name="connsiteY9" fmla="*/ 2469605 h 2490221"/>
                        <a:gd name="connsiteX10" fmla="*/ 41234 w 1020779"/>
                        <a:gd name="connsiteY10" fmla="*/ 2448988 h 2490221"/>
                        <a:gd name="connsiteX11" fmla="*/ 979546 w 1020779"/>
                        <a:gd name="connsiteY11" fmla="*/ 2448988 h 2490221"/>
                        <a:gd name="connsiteX12" fmla="*/ 979546 w 1020779"/>
                        <a:gd name="connsiteY12" fmla="*/ 41234 h 2490221"/>
                        <a:gd name="connsiteX13" fmla="*/ 41234 w 1020779"/>
                        <a:gd name="connsiteY13" fmla="*/ 41234 h 2490221"/>
                        <a:gd name="connsiteX14" fmla="*/ 41234 w 1020779"/>
                        <a:gd name="connsiteY14" fmla="*/ 2448988 h 2490221"/>
                        <a:gd name="connsiteX15" fmla="*/ 902439 w 1020779"/>
                        <a:gd name="connsiteY15" fmla="*/ 2371881 h 2490221"/>
                        <a:gd name="connsiteX16" fmla="*/ 118382 w 1020779"/>
                        <a:gd name="connsiteY16" fmla="*/ 2371881 h 2490221"/>
                        <a:gd name="connsiteX17" fmla="*/ 118382 w 1020779"/>
                        <a:gd name="connsiteY17" fmla="*/ 118340 h 2490221"/>
                        <a:gd name="connsiteX18" fmla="*/ 902439 w 1020779"/>
                        <a:gd name="connsiteY18" fmla="*/ 118340 h 2490221"/>
                        <a:gd name="connsiteX19" fmla="*/ 902439 w 1020779"/>
                        <a:gd name="connsiteY19" fmla="*/ 2371881 h 2490221"/>
                        <a:gd name="connsiteX20" fmla="*/ 138999 w 1020779"/>
                        <a:gd name="connsiteY20" fmla="*/ 2351264 h 2490221"/>
                        <a:gd name="connsiteX21" fmla="*/ 881822 w 1020779"/>
                        <a:gd name="connsiteY21" fmla="*/ 2351264 h 2490221"/>
                        <a:gd name="connsiteX22" fmla="*/ 881822 w 1020779"/>
                        <a:gd name="connsiteY22" fmla="*/ 138957 h 2490221"/>
                        <a:gd name="connsiteX23" fmla="*/ 881822 w 1020779"/>
                        <a:gd name="connsiteY23" fmla="*/ 2351264 h 2490221"/>
                        <a:gd name="connsiteX24" fmla="*/ 138999 w 1020779"/>
                        <a:gd name="connsiteY24" fmla="*/ 2351264 h 2490221"/>
                        <a:gd name="connsiteX25" fmla="*/ 159615 w 1020779"/>
                        <a:gd name="connsiteY25" fmla="*/ 2330647 h 2490221"/>
                        <a:gd name="connsiteX26" fmla="*/ 861205 w 1020779"/>
                        <a:gd name="connsiteY26" fmla="*/ 2330647 h 2490221"/>
                        <a:gd name="connsiteX27" fmla="*/ 861205 w 1020779"/>
                        <a:gd name="connsiteY27" fmla="*/ 159574 h 2490221"/>
                        <a:gd name="connsiteX28" fmla="*/ 159615 w 1020779"/>
                        <a:gd name="connsiteY28" fmla="*/ 159574 h 2490221"/>
                        <a:gd name="connsiteX29" fmla="*/ 159615 w 1020779"/>
                        <a:gd name="connsiteY29" fmla="*/ 2330647 h 249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0779" h="2490221">
                          <a:moveTo>
                            <a:pt x="1020779" y="2490221"/>
                          </a:moveTo>
                          <a:lnTo>
                            <a:pt x="0" y="2490221"/>
                          </a:lnTo>
                          <a:lnTo>
                            <a:pt x="0" y="0"/>
                          </a:lnTo>
                          <a:lnTo>
                            <a:pt x="1020779" y="0"/>
                          </a:lnTo>
                          <a:lnTo>
                            <a:pt x="1020779" y="2490221"/>
                          </a:lnTo>
                          <a:close/>
                          <a:moveTo>
                            <a:pt x="20617" y="2469605"/>
                          </a:moveTo>
                          <a:lnTo>
                            <a:pt x="1000162" y="2469605"/>
                          </a:lnTo>
                          <a:lnTo>
                            <a:pt x="1000162" y="20617"/>
                          </a:lnTo>
                          <a:lnTo>
                            <a:pt x="1000162" y="2469605"/>
                          </a:lnTo>
                          <a:lnTo>
                            <a:pt x="20617" y="2469605"/>
                          </a:lnTo>
                          <a:close/>
                          <a:moveTo>
                            <a:pt x="41234" y="2448988"/>
                          </a:moveTo>
                          <a:lnTo>
                            <a:pt x="979546" y="2448988"/>
                          </a:lnTo>
                          <a:lnTo>
                            <a:pt x="979546" y="41234"/>
                          </a:lnTo>
                          <a:lnTo>
                            <a:pt x="41234" y="41234"/>
                          </a:lnTo>
                          <a:lnTo>
                            <a:pt x="41234" y="2448988"/>
                          </a:lnTo>
                          <a:close/>
                          <a:moveTo>
                            <a:pt x="902439" y="2371881"/>
                          </a:moveTo>
                          <a:lnTo>
                            <a:pt x="118382" y="2371881"/>
                          </a:lnTo>
                          <a:lnTo>
                            <a:pt x="118382" y="118340"/>
                          </a:lnTo>
                          <a:lnTo>
                            <a:pt x="902439" y="118340"/>
                          </a:lnTo>
                          <a:lnTo>
                            <a:pt x="902439" y="2371881"/>
                          </a:lnTo>
                          <a:close/>
                          <a:moveTo>
                            <a:pt x="138999" y="2351264"/>
                          </a:moveTo>
                          <a:lnTo>
                            <a:pt x="881822" y="2351264"/>
                          </a:lnTo>
                          <a:lnTo>
                            <a:pt x="881822" y="138957"/>
                          </a:lnTo>
                          <a:lnTo>
                            <a:pt x="881822" y="2351264"/>
                          </a:lnTo>
                          <a:lnTo>
                            <a:pt x="138999" y="2351264"/>
                          </a:lnTo>
                          <a:close/>
                          <a:moveTo>
                            <a:pt x="159615" y="2330647"/>
                          </a:moveTo>
                          <a:lnTo>
                            <a:pt x="861205" y="2330647"/>
                          </a:lnTo>
                          <a:lnTo>
                            <a:pt x="861205" y="159574"/>
                          </a:lnTo>
                          <a:lnTo>
                            <a:pt x="159615" y="159574"/>
                          </a:lnTo>
                          <a:lnTo>
                            <a:pt x="159615" y="2330647"/>
                          </a:lnTo>
                          <a:close/>
                        </a:path>
                      </a:pathLst>
                    </a:custGeom>
                    <a:grpFill/>
                    <a:ln w="0" cap="flat">
                      <a:noFill/>
                      <a:prstDash val="solid"/>
                      <a:miter/>
                    </a:ln>
                  </p:spPr>
                  <p:txBody>
                    <a:bodyPr rtlCol="0" anchor="ctr"/>
                    <a:lstStyle/>
                    <a:p>
                      <a:endParaRPr lang="ko-KR" altLang="en-US" dirty="0"/>
                    </a:p>
                  </p:txBody>
                </p:sp>
              </p:grpSp>
            </p:grpSp>
          </p:grpSp>
          <p:grpSp>
            <p:nvGrpSpPr>
              <p:cNvPr id="362" name="그래픽 314">
                <a:extLst>
                  <a:ext uri="{FF2B5EF4-FFF2-40B4-BE49-F238E27FC236}">
                    <a16:creationId xmlns:a16="http://schemas.microsoft.com/office/drawing/2014/main" id="{2DFC4BC5-4F92-0D2A-6EB3-8AD3831F40CF}"/>
                  </a:ext>
                </a:extLst>
              </p:cNvPr>
              <p:cNvGrpSpPr/>
              <p:nvPr/>
            </p:nvGrpSpPr>
            <p:grpSpPr>
              <a:xfrm>
                <a:off x="6259496" y="2146250"/>
                <a:ext cx="1020778" cy="3230405"/>
                <a:chOff x="6259496" y="2146250"/>
                <a:chExt cx="1020778" cy="3230405"/>
              </a:xfrm>
              <a:grpFill/>
            </p:grpSpPr>
            <p:grpSp>
              <p:nvGrpSpPr>
                <p:cNvPr id="363" name="그래픽 314">
                  <a:extLst>
                    <a:ext uri="{FF2B5EF4-FFF2-40B4-BE49-F238E27FC236}">
                      <a16:creationId xmlns:a16="http://schemas.microsoft.com/office/drawing/2014/main" id="{15E7EAC3-5FE8-D730-A285-4CD484A5D966}"/>
                    </a:ext>
                  </a:extLst>
                </p:cNvPr>
                <p:cNvGrpSpPr/>
                <p:nvPr/>
              </p:nvGrpSpPr>
              <p:grpSpPr>
                <a:xfrm>
                  <a:off x="6263620" y="2150374"/>
                  <a:ext cx="1012532" cy="3222159"/>
                  <a:chOff x="6263620" y="2150374"/>
                  <a:chExt cx="1012532" cy="3222159"/>
                </a:xfrm>
                <a:grpFill/>
              </p:grpSpPr>
              <p:grpSp>
                <p:nvGrpSpPr>
                  <p:cNvPr id="364" name="그래픽 314">
                    <a:extLst>
                      <a:ext uri="{FF2B5EF4-FFF2-40B4-BE49-F238E27FC236}">
                        <a16:creationId xmlns:a16="http://schemas.microsoft.com/office/drawing/2014/main" id="{F05801BB-44F5-6B75-B42D-ED2705B508B0}"/>
                      </a:ext>
                    </a:extLst>
                  </p:cNvPr>
                  <p:cNvGrpSpPr/>
                  <p:nvPr/>
                </p:nvGrpSpPr>
                <p:grpSpPr>
                  <a:xfrm>
                    <a:off x="6269805" y="2156559"/>
                    <a:ext cx="1000162" cy="3209789"/>
                    <a:chOff x="6269805" y="2156559"/>
                    <a:chExt cx="1000162" cy="3209789"/>
                  </a:xfrm>
                  <a:grpFill/>
                </p:grpSpPr>
                <p:sp>
                  <p:nvSpPr>
                    <p:cNvPr id="365" name="자유형: 도형 364">
                      <a:extLst>
                        <a:ext uri="{FF2B5EF4-FFF2-40B4-BE49-F238E27FC236}">
                          <a16:creationId xmlns:a16="http://schemas.microsoft.com/office/drawing/2014/main" id="{4488A447-012C-2FA5-B588-8D8692505A4A}"/>
                        </a:ext>
                      </a:extLst>
                    </p:cNvPr>
                    <p:cNvSpPr/>
                    <p:nvPr/>
                  </p:nvSpPr>
                  <p:spPr>
                    <a:xfrm>
                      <a:off x="6280113" y="2166867"/>
                      <a:ext cx="979545" cy="3189172"/>
                    </a:xfrm>
                    <a:custGeom>
                      <a:avLst/>
                      <a:gdLst>
                        <a:gd name="connsiteX0" fmla="*/ 0 w 979545"/>
                        <a:gd name="connsiteY0" fmla="*/ 0 h 3189172"/>
                        <a:gd name="connsiteX1" fmla="*/ 0 w 979545"/>
                        <a:gd name="connsiteY1" fmla="*/ 3189172 h 3189172"/>
                        <a:gd name="connsiteX2" fmla="*/ 979545 w 979545"/>
                        <a:gd name="connsiteY2" fmla="*/ 3189172 h 3189172"/>
                        <a:gd name="connsiteX3" fmla="*/ 979545 w 979545"/>
                        <a:gd name="connsiteY3" fmla="*/ 0 h 3189172"/>
                        <a:gd name="connsiteX4" fmla="*/ 0 w 979545"/>
                        <a:gd name="connsiteY4" fmla="*/ 0 h 3189172"/>
                        <a:gd name="connsiteX5" fmla="*/ 861205 w 979545"/>
                        <a:gd name="connsiteY5" fmla="*/ 3070832 h 3189172"/>
                        <a:gd name="connsiteX6" fmla="*/ 118382 w 979545"/>
                        <a:gd name="connsiteY6" fmla="*/ 3070832 h 3189172"/>
                        <a:gd name="connsiteX7" fmla="*/ 118382 w 979545"/>
                        <a:gd name="connsiteY7" fmla="*/ 118382 h 3189172"/>
                        <a:gd name="connsiteX8" fmla="*/ 861205 w 979545"/>
                        <a:gd name="connsiteY8" fmla="*/ 118382 h 3189172"/>
                        <a:gd name="connsiteX9" fmla="*/ 861205 w 979545"/>
                        <a:gd name="connsiteY9" fmla="*/ 3070832 h 3189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9545" h="3189172">
                          <a:moveTo>
                            <a:pt x="0" y="0"/>
                          </a:moveTo>
                          <a:lnTo>
                            <a:pt x="0" y="3189172"/>
                          </a:lnTo>
                          <a:lnTo>
                            <a:pt x="979545" y="3189172"/>
                          </a:lnTo>
                          <a:lnTo>
                            <a:pt x="979545" y="0"/>
                          </a:lnTo>
                          <a:lnTo>
                            <a:pt x="0" y="0"/>
                          </a:lnTo>
                          <a:close/>
                          <a:moveTo>
                            <a:pt x="861205" y="3070832"/>
                          </a:moveTo>
                          <a:lnTo>
                            <a:pt x="118382" y="3070832"/>
                          </a:lnTo>
                          <a:lnTo>
                            <a:pt x="118382" y="118382"/>
                          </a:lnTo>
                          <a:lnTo>
                            <a:pt x="861205" y="118382"/>
                          </a:lnTo>
                          <a:lnTo>
                            <a:pt x="861205" y="3070832"/>
                          </a:lnTo>
                          <a:close/>
                        </a:path>
                      </a:pathLst>
                    </a:custGeom>
                    <a:grpFill/>
                    <a:ln w="0" cap="flat">
                      <a:noFill/>
                      <a:prstDash val="solid"/>
                      <a:miter/>
                    </a:ln>
                  </p:spPr>
                  <p:txBody>
                    <a:bodyPr rtlCol="0" anchor="ctr"/>
                    <a:lstStyle/>
                    <a:p>
                      <a:endParaRPr lang="ko-KR" altLang="en-US" dirty="0"/>
                    </a:p>
                  </p:txBody>
                </p:sp>
                <p:sp>
                  <p:nvSpPr>
                    <p:cNvPr id="366" name="자유형: 도형 365">
                      <a:extLst>
                        <a:ext uri="{FF2B5EF4-FFF2-40B4-BE49-F238E27FC236}">
                          <a16:creationId xmlns:a16="http://schemas.microsoft.com/office/drawing/2014/main" id="{11AAAD40-C47A-9825-931F-7BFADA6993EF}"/>
                        </a:ext>
                      </a:extLst>
                    </p:cNvPr>
                    <p:cNvSpPr/>
                    <p:nvPr/>
                  </p:nvSpPr>
                  <p:spPr>
                    <a:xfrm>
                      <a:off x="6269805" y="2156559"/>
                      <a:ext cx="1000162" cy="3209789"/>
                    </a:xfrm>
                    <a:custGeom>
                      <a:avLst/>
                      <a:gdLst>
                        <a:gd name="connsiteX0" fmla="*/ 1000162 w 1000162"/>
                        <a:gd name="connsiteY0" fmla="*/ 3209789 h 3209789"/>
                        <a:gd name="connsiteX1" fmla="*/ 0 w 1000162"/>
                        <a:gd name="connsiteY1" fmla="*/ 3209789 h 3209789"/>
                        <a:gd name="connsiteX2" fmla="*/ 0 w 1000162"/>
                        <a:gd name="connsiteY2" fmla="*/ 0 h 3209789"/>
                        <a:gd name="connsiteX3" fmla="*/ 1000162 w 1000162"/>
                        <a:gd name="connsiteY3" fmla="*/ 0 h 3209789"/>
                        <a:gd name="connsiteX4" fmla="*/ 1000162 w 1000162"/>
                        <a:gd name="connsiteY4" fmla="*/ 3209789 h 3209789"/>
                        <a:gd name="connsiteX5" fmla="*/ 20617 w 1000162"/>
                        <a:gd name="connsiteY5" fmla="*/ 3189172 h 3209789"/>
                        <a:gd name="connsiteX6" fmla="*/ 979545 w 1000162"/>
                        <a:gd name="connsiteY6" fmla="*/ 3189172 h 3209789"/>
                        <a:gd name="connsiteX7" fmla="*/ 979545 w 1000162"/>
                        <a:gd name="connsiteY7" fmla="*/ 20617 h 3209789"/>
                        <a:gd name="connsiteX8" fmla="*/ 20617 w 1000162"/>
                        <a:gd name="connsiteY8" fmla="*/ 20617 h 3209789"/>
                        <a:gd name="connsiteX9" fmla="*/ 20617 w 1000162"/>
                        <a:gd name="connsiteY9" fmla="*/ 3189172 h 3209789"/>
                        <a:gd name="connsiteX10" fmla="*/ 881822 w 1000162"/>
                        <a:gd name="connsiteY10" fmla="*/ 3091449 h 3209789"/>
                        <a:gd name="connsiteX11" fmla="*/ 118382 w 1000162"/>
                        <a:gd name="connsiteY11" fmla="*/ 3091449 h 3209789"/>
                        <a:gd name="connsiteX12" fmla="*/ 118382 w 1000162"/>
                        <a:gd name="connsiteY12" fmla="*/ 118382 h 3209789"/>
                        <a:gd name="connsiteX13" fmla="*/ 881822 w 1000162"/>
                        <a:gd name="connsiteY13" fmla="*/ 118382 h 3209789"/>
                        <a:gd name="connsiteX14" fmla="*/ 881822 w 1000162"/>
                        <a:gd name="connsiteY14" fmla="*/ 3091449 h 3209789"/>
                        <a:gd name="connsiteX15" fmla="*/ 138998 w 1000162"/>
                        <a:gd name="connsiteY15" fmla="*/ 3070832 h 3209789"/>
                        <a:gd name="connsiteX16" fmla="*/ 861205 w 1000162"/>
                        <a:gd name="connsiteY16" fmla="*/ 3070832 h 3209789"/>
                        <a:gd name="connsiteX17" fmla="*/ 861205 w 1000162"/>
                        <a:gd name="connsiteY17" fmla="*/ 138998 h 3209789"/>
                        <a:gd name="connsiteX18" fmla="*/ 138998 w 1000162"/>
                        <a:gd name="connsiteY18" fmla="*/ 138998 h 3209789"/>
                        <a:gd name="connsiteX19" fmla="*/ 138998 w 1000162"/>
                        <a:gd name="connsiteY19" fmla="*/ 3070832 h 320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0162" h="3209789">
                          <a:moveTo>
                            <a:pt x="1000162" y="3209789"/>
                          </a:moveTo>
                          <a:lnTo>
                            <a:pt x="0" y="3209789"/>
                          </a:lnTo>
                          <a:lnTo>
                            <a:pt x="0" y="0"/>
                          </a:lnTo>
                          <a:lnTo>
                            <a:pt x="1000162" y="0"/>
                          </a:lnTo>
                          <a:lnTo>
                            <a:pt x="1000162" y="3209789"/>
                          </a:lnTo>
                          <a:close/>
                          <a:moveTo>
                            <a:pt x="20617" y="3189172"/>
                          </a:moveTo>
                          <a:lnTo>
                            <a:pt x="979545" y="3189172"/>
                          </a:lnTo>
                          <a:lnTo>
                            <a:pt x="979545" y="20617"/>
                          </a:lnTo>
                          <a:lnTo>
                            <a:pt x="20617" y="20617"/>
                          </a:lnTo>
                          <a:lnTo>
                            <a:pt x="20617" y="3189172"/>
                          </a:lnTo>
                          <a:close/>
                          <a:moveTo>
                            <a:pt x="881822" y="3091449"/>
                          </a:moveTo>
                          <a:lnTo>
                            <a:pt x="118382" y="3091449"/>
                          </a:lnTo>
                          <a:lnTo>
                            <a:pt x="118382" y="118382"/>
                          </a:lnTo>
                          <a:lnTo>
                            <a:pt x="881822" y="118382"/>
                          </a:lnTo>
                          <a:lnTo>
                            <a:pt x="881822" y="3091449"/>
                          </a:lnTo>
                          <a:close/>
                          <a:moveTo>
                            <a:pt x="138998" y="3070832"/>
                          </a:moveTo>
                          <a:lnTo>
                            <a:pt x="861205" y="3070832"/>
                          </a:lnTo>
                          <a:lnTo>
                            <a:pt x="861205" y="138998"/>
                          </a:lnTo>
                          <a:lnTo>
                            <a:pt x="138998" y="138998"/>
                          </a:lnTo>
                          <a:lnTo>
                            <a:pt x="138998" y="3070832"/>
                          </a:lnTo>
                          <a:close/>
                        </a:path>
                      </a:pathLst>
                    </a:custGeom>
                    <a:grpFill/>
                    <a:ln w="0" cap="flat">
                      <a:noFill/>
                      <a:prstDash val="solid"/>
                      <a:miter/>
                    </a:ln>
                  </p:spPr>
                  <p:txBody>
                    <a:bodyPr rtlCol="0" anchor="ctr"/>
                    <a:lstStyle/>
                    <a:p>
                      <a:endParaRPr lang="ko-KR" altLang="en-US" dirty="0"/>
                    </a:p>
                  </p:txBody>
                </p:sp>
              </p:grpSp>
              <p:grpSp>
                <p:nvGrpSpPr>
                  <p:cNvPr id="367" name="그래픽 314">
                    <a:extLst>
                      <a:ext uri="{FF2B5EF4-FFF2-40B4-BE49-F238E27FC236}">
                        <a16:creationId xmlns:a16="http://schemas.microsoft.com/office/drawing/2014/main" id="{D1CA47AD-AB14-80F9-2826-A4430005FFF0}"/>
                      </a:ext>
                    </a:extLst>
                  </p:cNvPr>
                  <p:cNvGrpSpPr/>
                  <p:nvPr/>
                </p:nvGrpSpPr>
                <p:grpSpPr>
                  <a:xfrm>
                    <a:off x="6263620" y="2150374"/>
                    <a:ext cx="1012532" cy="3222159"/>
                    <a:chOff x="6263620" y="2150374"/>
                    <a:chExt cx="1012532" cy="3222159"/>
                  </a:xfrm>
                  <a:grpFill/>
                </p:grpSpPr>
                <p:sp>
                  <p:nvSpPr>
                    <p:cNvPr id="368" name="자유형: 도형 367">
                      <a:extLst>
                        <a:ext uri="{FF2B5EF4-FFF2-40B4-BE49-F238E27FC236}">
                          <a16:creationId xmlns:a16="http://schemas.microsoft.com/office/drawing/2014/main" id="{AD6E3367-8DC5-DCBF-78C5-7C159AD42216}"/>
                        </a:ext>
                      </a:extLst>
                    </p:cNvPr>
                    <p:cNvSpPr/>
                    <p:nvPr/>
                  </p:nvSpPr>
                  <p:spPr>
                    <a:xfrm>
                      <a:off x="6273928" y="2160682"/>
                      <a:ext cx="991915" cy="3201542"/>
                    </a:xfrm>
                    <a:custGeom>
                      <a:avLst/>
                      <a:gdLst>
                        <a:gd name="connsiteX0" fmla="*/ 991915 w 991915"/>
                        <a:gd name="connsiteY0" fmla="*/ 3201542 h 3201542"/>
                        <a:gd name="connsiteX1" fmla="*/ 0 w 991915"/>
                        <a:gd name="connsiteY1" fmla="*/ 3201542 h 3201542"/>
                        <a:gd name="connsiteX2" fmla="*/ 0 w 991915"/>
                        <a:gd name="connsiteY2" fmla="*/ 0 h 3201542"/>
                        <a:gd name="connsiteX3" fmla="*/ 991915 w 991915"/>
                        <a:gd name="connsiteY3" fmla="*/ 0 h 3201542"/>
                        <a:gd name="connsiteX4" fmla="*/ 991915 w 991915"/>
                        <a:gd name="connsiteY4" fmla="*/ 3201542 h 3201542"/>
                        <a:gd name="connsiteX5" fmla="*/ 12370 w 991915"/>
                        <a:gd name="connsiteY5" fmla="*/ 3189172 h 3201542"/>
                        <a:gd name="connsiteX6" fmla="*/ 979545 w 991915"/>
                        <a:gd name="connsiteY6" fmla="*/ 3189172 h 3201542"/>
                        <a:gd name="connsiteX7" fmla="*/ 979545 w 991915"/>
                        <a:gd name="connsiteY7" fmla="*/ 12370 h 3201542"/>
                        <a:gd name="connsiteX8" fmla="*/ 12370 w 991915"/>
                        <a:gd name="connsiteY8" fmla="*/ 12370 h 3201542"/>
                        <a:gd name="connsiteX9" fmla="*/ 12370 w 991915"/>
                        <a:gd name="connsiteY9" fmla="*/ 3189172 h 3201542"/>
                        <a:gd name="connsiteX10" fmla="*/ 873575 w 991915"/>
                        <a:gd name="connsiteY10" fmla="*/ 3083202 h 3201542"/>
                        <a:gd name="connsiteX11" fmla="*/ 118382 w 991915"/>
                        <a:gd name="connsiteY11" fmla="*/ 3083202 h 3201542"/>
                        <a:gd name="connsiteX12" fmla="*/ 118382 w 991915"/>
                        <a:gd name="connsiteY12" fmla="*/ 118382 h 3201542"/>
                        <a:gd name="connsiteX13" fmla="*/ 873575 w 991915"/>
                        <a:gd name="connsiteY13" fmla="*/ 118382 h 3201542"/>
                        <a:gd name="connsiteX14" fmla="*/ 873575 w 991915"/>
                        <a:gd name="connsiteY14" fmla="*/ 3083202 h 3201542"/>
                        <a:gd name="connsiteX15" fmla="*/ 130752 w 991915"/>
                        <a:gd name="connsiteY15" fmla="*/ 3070832 h 3201542"/>
                        <a:gd name="connsiteX16" fmla="*/ 861205 w 991915"/>
                        <a:gd name="connsiteY16" fmla="*/ 3070832 h 3201542"/>
                        <a:gd name="connsiteX17" fmla="*/ 861205 w 991915"/>
                        <a:gd name="connsiteY17" fmla="*/ 130752 h 3201542"/>
                        <a:gd name="connsiteX18" fmla="*/ 130752 w 991915"/>
                        <a:gd name="connsiteY18" fmla="*/ 130752 h 3201542"/>
                        <a:gd name="connsiteX19" fmla="*/ 130752 w 991915"/>
                        <a:gd name="connsiteY19" fmla="*/ 3070832 h 320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1915" h="3201542">
                          <a:moveTo>
                            <a:pt x="991915" y="3201542"/>
                          </a:moveTo>
                          <a:lnTo>
                            <a:pt x="0" y="3201542"/>
                          </a:lnTo>
                          <a:lnTo>
                            <a:pt x="0" y="0"/>
                          </a:lnTo>
                          <a:lnTo>
                            <a:pt x="991915" y="0"/>
                          </a:lnTo>
                          <a:lnTo>
                            <a:pt x="991915" y="3201542"/>
                          </a:lnTo>
                          <a:close/>
                          <a:moveTo>
                            <a:pt x="12370" y="3189172"/>
                          </a:moveTo>
                          <a:lnTo>
                            <a:pt x="979545" y="3189172"/>
                          </a:lnTo>
                          <a:lnTo>
                            <a:pt x="979545" y="12370"/>
                          </a:lnTo>
                          <a:lnTo>
                            <a:pt x="12370" y="12370"/>
                          </a:lnTo>
                          <a:lnTo>
                            <a:pt x="12370" y="3189172"/>
                          </a:lnTo>
                          <a:close/>
                          <a:moveTo>
                            <a:pt x="873575" y="3083202"/>
                          </a:moveTo>
                          <a:lnTo>
                            <a:pt x="118382" y="3083202"/>
                          </a:lnTo>
                          <a:lnTo>
                            <a:pt x="118382" y="118382"/>
                          </a:lnTo>
                          <a:lnTo>
                            <a:pt x="873575" y="118382"/>
                          </a:lnTo>
                          <a:lnTo>
                            <a:pt x="873575" y="3083202"/>
                          </a:lnTo>
                          <a:close/>
                          <a:moveTo>
                            <a:pt x="130752" y="3070832"/>
                          </a:moveTo>
                          <a:lnTo>
                            <a:pt x="861205" y="3070832"/>
                          </a:lnTo>
                          <a:lnTo>
                            <a:pt x="861205" y="130752"/>
                          </a:lnTo>
                          <a:lnTo>
                            <a:pt x="130752" y="130752"/>
                          </a:lnTo>
                          <a:lnTo>
                            <a:pt x="130752" y="3070832"/>
                          </a:lnTo>
                          <a:close/>
                        </a:path>
                      </a:pathLst>
                    </a:custGeom>
                    <a:grpFill/>
                    <a:ln w="0" cap="flat">
                      <a:noFill/>
                      <a:prstDash val="solid"/>
                      <a:miter/>
                    </a:ln>
                  </p:spPr>
                  <p:txBody>
                    <a:bodyPr rtlCol="0" anchor="ctr"/>
                    <a:lstStyle/>
                    <a:p>
                      <a:endParaRPr lang="ko-KR" altLang="en-US" dirty="0"/>
                    </a:p>
                  </p:txBody>
                </p:sp>
                <p:sp>
                  <p:nvSpPr>
                    <p:cNvPr id="369" name="자유형: 도형 368">
                      <a:extLst>
                        <a:ext uri="{FF2B5EF4-FFF2-40B4-BE49-F238E27FC236}">
                          <a16:creationId xmlns:a16="http://schemas.microsoft.com/office/drawing/2014/main" id="{B6548CA6-7FAC-99FF-9B87-68C9BF12CC5D}"/>
                        </a:ext>
                      </a:extLst>
                    </p:cNvPr>
                    <p:cNvSpPr/>
                    <p:nvPr/>
                  </p:nvSpPr>
                  <p:spPr>
                    <a:xfrm>
                      <a:off x="6263620" y="2150374"/>
                      <a:ext cx="1012532" cy="3222159"/>
                    </a:xfrm>
                    <a:custGeom>
                      <a:avLst/>
                      <a:gdLst>
                        <a:gd name="connsiteX0" fmla="*/ 1012532 w 1012532"/>
                        <a:gd name="connsiteY0" fmla="*/ 3222159 h 3222159"/>
                        <a:gd name="connsiteX1" fmla="*/ 0 w 1012532"/>
                        <a:gd name="connsiteY1" fmla="*/ 3222159 h 3222159"/>
                        <a:gd name="connsiteX2" fmla="*/ 0 w 1012532"/>
                        <a:gd name="connsiteY2" fmla="*/ 0 h 3222159"/>
                        <a:gd name="connsiteX3" fmla="*/ 1012532 w 1012532"/>
                        <a:gd name="connsiteY3" fmla="*/ 0 h 3222159"/>
                        <a:gd name="connsiteX4" fmla="*/ 1012532 w 1012532"/>
                        <a:gd name="connsiteY4" fmla="*/ 3222159 h 3222159"/>
                        <a:gd name="connsiteX5" fmla="*/ 32987 w 1012532"/>
                        <a:gd name="connsiteY5" fmla="*/ 3189172 h 3222159"/>
                        <a:gd name="connsiteX6" fmla="*/ 979545 w 1012532"/>
                        <a:gd name="connsiteY6" fmla="*/ 3189172 h 3222159"/>
                        <a:gd name="connsiteX7" fmla="*/ 979545 w 1012532"/>
                        <a:gd name="connsiteY7" fmla="*/ 32987 h 3222159"/>
                        <a:gd name="connsiteX8" fmla="*/ 32987 w 1012532"/>
                        <a:gd name="connsiteY8" fmla="*/ 32987 h 3222159"/>
                        <a:gd name="connsiteX9" fmla="*/ 32987 w 1012532"/>
                        <a:gd name="connsiteY9" fmla="*/ 3189172 h 3222159"/>
                        <a:gd name="connsiteX10" fmla="*/ 894192 w 1012532"/>
                        <a:gd name="connsiteY10" fmla="*/ 3103819 h 3222159"/>
                        <a:gd name="connsiteX11" fmla="*/ 118382 w 1012532"/>
                        <a:gd name="connsiteY11" fmla="*/ 3103819 h 3222159"/>
                        <a:gd name="connsiteX12" fmla="*/ 118382 w 1012532"/>
                        <a:gd name="connsiteY12" fmla="*/ 118382 h 3222159"/>
                        <a:gd name="connsiteX13" fmla="*/ 894192 w 1012532"/>
                        <a:gd name="connsiteY13" fmla="*/ 118382 h 3222159"/>
                        <a:gd name="connsiteX14" fmla="*/ 894192 w 1012532"/>
                        <a:gd name="connsiteY14" fmla="*/ 3103819 h 3222159"/>
                        <a:gd name="connsiteX15" fmla="*/ 151368 w 1012532"/>
                        <a:gd name="connsiteY15" fmla="*/ 3070832 h 3222159"/>
                        <a:gd name="connsiteX16" fmla="*/ 861205 w 1012532"/>
                        <a:gd name="connsiteY16" fmla="*/ 3070832 h 3222159"/>
                        <a:gd name="connsiteX17" fmla="*/ 861205 w 1012532"/>
                        <a:gd name="connsiteY17" fmla="*/ 151368 h 3222159"/>
                        <a:gd name="connsiteX18" fmla="*/ 151368 w 1012532"/>
                        <a:gd name="connsiteY18" fmla="*/ 151368 h 3222159"/>
                        <a:gd name="connsiteX19" fmla="*/ 151368 w 1012532"/>
                        <a:gd name="connsiteY19" fmla="*/ 3070832 h 322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2532" h="3222159">
                          <a:moveTo>
                            <a:pt x="1012532" y="3222159"/>
                          </a:moveTo>
                          <a:lnTo>
                            <a:pt x="0" y="3222159"/>
                          </a:lnTo>
                          <a:lnTo>
                            <a:pt x="0" y="0"/>
                          </a:lnTo>
                          <a:lnTo>
                            <a:pt x="1012532" y="0"/>
                          </a:lnTo>
                          <a:lnTo>
                            <a:pt x="1012532" y="3222159"/>
                          </a:lnTo>
                          <a:close/>
                          <a:moveTo>
                            <a:pt x="32987" y="3189172"/>
                          </a:moveTo>
                          <a:lnTo>
                            <a:pt x="979545" y="3189172"/>
                          </a:lnTo>
                          <a:lnTo>
                            <a:pt x="979545" y="32987"/>
                          </a:lnTo>
                          <a:lnTo>
                            <a:pt x="32987" y="32987"/>
                          </a:lnTo>
                          <a:lnTo>
                            <a:pt x="32987" y="3189172"/>
                          </a:lnTo>
                          <a:close/>
                          <a:moveTo>
                            <a:pt x="894192" y="3103819"/>
                          </a:moveTo>
                          <a:lnTo>
                            <a:pt x="118382" y="3103819"/>
                          </a:lnTo>
                          <a:lnTo>
                            <a:pt x="118382" y="118382"/>
                          </a:lnTo>
                          <a:lnTo>
                            <a:pt x="894192" y="118382"/>
                          </a:lnTo>
                          <a:lnTo>
                            <a:pt x="894192" y="3103819"/>
                          </a:lnTo>
                          <a:close/>
                          <a:moveTo>
                            <a:pt x="151368" y="3070832"/>
                          </a:moveTo>
                          <a:lnTo>
                            <a:pt x="861205" y="3070832"/>
                          </a:lnTo>
                          <a:lnTo>
                            <a:pt x="861205" y="151368"/>
                          </a:lnTo>
                          <a:lnTo>
                            <a:pt x="151368" y="151368"/>
                          </a:lnTo>
                          <a:lnTo>
                            <a:pt x="151368" y="3070832"/>
                          </a:lnTo>
                          <a:close/>
                        </a:path>
                      </a:pathLst>
                    </a:custGeom>
                    <a:grpFill/>
                    <a:ln w="0" cap="flat">
                      <a:noFill/>
                      <a:prstDash val="solid"/>
                      <a:miter/>
                    </a:ln>
                  </p:spPr>
                  <p:txBody>
                    <a:bodyPr rtlCol="0" anchor="ctr"/>
                    <a:lstStyle/>
                    <a:p>
                      <a:endParaRPr lang="ko-KR" altLang="en-US" dirty="0"/>
                    </a:p>
                  </p:txBody>
                </p:sp>
              </p:grpSp>
            </p:grpSp>
            <p:grpSp>
              <p:nvGrpSpPr>
                <p:cNvPr id="370" name="그래픽 314">
                  <a:extLst>
                    <a:ext uri="{FF2B5EF4-FFF2-40B4-BE49-F238E27FC236}">
                      <a16:creationId xmlns:a16="http://schemas.microsoft.com/office/drawing/2014/main" id="{EF74E6AD-9B48-6BE3-FB97-F20BD752D5B4}"/>
                    </a:ext>
                  </a:extLst>
                </p:cNvPr>
                <p:cNvGrpSpPr/>
                <p:nvPr/>
              </p:nvGrpSpPr>
              <p:grpSpPr>
                <a:xfrm>
                  <a:off x="6259496" y="2146250"/>
                  <a:ext cx="1020778" cy="3230405"/>
                  <a:chOff x="6259496" y="2146250"/>
                  <a:chExt cx="1020778" cy="3230405"/>
                </a:xfrm>
                <a:grpFill/>
              </p:grpSpPr>
              <p:grpSp>
                <p:nvGrpSpPr>
                  <p:cNvPr id="371" name="그래픽 314">
                    <a:extLst>
                      <a:ext uri="{FF2B5EF4-FFF2-40B4-BE49-F238E27FC236}">
                        <a16:creationId xmlns:a16="http://schemas.microsoft.com/office/drawing/2014/main" id="{AFCFA679-F801-ED15-9676-EA371FBD4489}"/>
                      </a:ext>
                    </a:extLst>
                  </p:cNvPr>
                  <p:cNvGrpSpPr/>
                  <p:nvPr/>
                </p:nvGrpSpPr>
                <p:grpSpPr>
                  <a:xfrm>
                    <a:off x="6265681" y="2152435"/>
                    <a:ext cx="1008408" cy="3218035"/>
                    <a:chOff x="6265681" y="2152435"/>
                    <a:chExt cx="1008408" cy="3218035"/>
                  </a:xfrm>
                  <a:grpFill/>
                </p:grpSpPr>
                <p:sp>
                  <p:nvSpPr>
                    <p:cNvPr id="372" name="자유형: 도형 371">
                      <a:extLst>
                        <a:ext uri="{FF2B5EF4-FFF2-40B4-BE49-F238E27FC236}">
                          <a16:creationId xmlns:a16="http://schemas.microsoft.com/office/drawing/2014/main" id="{7034AE41-9E06-6B5A-CA44-CBF90A612F53}"/>
                        </a:ext>
                      </a:extLst>
                    </p:cNvPr>
                    <p:cNvSpPr/>
                    <p:nvPr/>
                  </p:nvSpPr>
                  <p:spPr>
                    <a:xfrm>
                      <a:off x="6275990" y="2162744"/>
                      <a:ext cx="987792" cy="3197418"/>
                    </a:xfrm>
                    <a:custGeom>
                      <a:avLst/>
                      <a:gdLst>
                        <a:gd name="connsiteX0" fmla="*/ 987792 w 987792"/>
                        <a:gd name="connsiteY0" fmla="*/ 3197419 h 3197418"/>
                        <a:gd name="connsiteX1" fmla="*/ 0 w 987792"/>
                        <a:gd name="connsiteY1" fmla="*/ 3197419 h 3197418"/>
                        <a:gd name="connsiteX2" fmla="*/ 0 w 987792"/>
                        <a:gd name="connsiteY2" fmla="*/ 0 h 3197418"/>
                        <a:gd name="connsiteX3" fmla="*/ 987792 w 987792"/>
                        <a:gd name="connsiteY3" fmla="*/ 0 h 3197418"/>
                        <a:gd name="connsiteX4" fmla="*/ 987792 w 987792"/>
                        <a:gd name="connsiteY4" fmla="*/ 3197419 h 3197418"/>
                        <a:gd name="connsiteX5" fmla="*/ 8247 w 987792"/>
                        <a:gd name="connsiteY5" fmla="*/ 3189172 h 3197418"/>
                        <a:gd name="connsiteX6" fmla="*/ 979545 w 987792"/>
                        <a:gd name="connsiteY6" fmla="*/ 3189172 h 3197418"/>
                        <a:gd name="connsiteX7" fmla="*/ 979545 w 987792"/>
                        <a:gd name="connsiteY7" fmla="*/ 8247 h 3197418"/>
                        <a:gd name="connsiteX8" fmla="*/ 8247 w 987792"/>
                        <a:gd name="connsiteY8" fmla="*/ 8247 h 3197418"/>
                        <a:gd name="connsiteX9" fmla="*/ 8247 w 987792"/>
                        <a:gd name="connsiteY9" fmla="*/ 3189172 h 3197418"/>
                        <a:gd name="connsiteX10" fmla="*/ 869452 w 987792"/>
                        <a:gd name="connsiteY10" fmla="*/ 3079079 h 3197418"/>
                        <a:gd name="connsiteX11" fmla="*/ 118382 w 987792"/>
                        <a:gd name="connsiteY11" fmla="*/ 3079079 h 3197418"/>
                        <a:gd name="connsiteX12" fmla="*/ 118382 w 987792"/>
                        <a:gd name="connsiteY12" fmla="*/ 118382 h 3197418"/>
                        <a:gd name="connsiteX13" fmla="*/ 869452 w 987792"/>
                        <a:gd name="connsiteY13" fmla="*/ 118382 h 3197418"/>
                        <a:gd name="connsiteX14" fmla="*/ 869452 w 987792"/>
                        <a:gd name="connsiteY14" fmla="*/ 3079079 h 3197418"/>
                        <a:gd name="connsiteX15" fmla="*/ 126628 w 987792"/>
                        <a:gd name="connsiteY15" fmla="*/ 3070832 h 3197418"/>
                        <a:gd name="connsiteX16" fmla="*/ 861205 w 987792"/>
                        <a:gd name="connsiteY16" fmla="*/ 3070832 h 3197418"/>
                        <a:gd name="connsiteX17" fmla="*/ 861205 w 987792"/>
                        <a:gd name="connsiteY17" fmla="*/ 126628 h 3197418"/>
                        <a:gd name="connsiteX18" fmla="*/ 126628 w 987792"/>
                        <a:gd name="connsiteY18" fmla="*/ 126628 h 3197418"/>
                        <a:gd name="connsiteX19" fmla="*/ 126628 w 987792"/>
                        <a:gd name="connsiteY19" fmla="*/ 3070832 h 319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7792" h="3197418">
                          <a:moveTo>
                            <a:pt x="987792" y="3197419"/>
                          </a:moveTo>
                          <a:lnTo>
                            <a:pt x="0" y="3197419"/>
                          </a:lnTo>
                          <a:lnTo>
                            <a:pt x="0" y="0"/>
                          </a:lnTo>
                          <a:lnTo>
                            <a:pt x="987792" y="0"/>
                          </a:lnTo>
                          <a:lnTo>
                            <a:pt x="987792" y="3197419"/>
                          </a:lnTo>
                          <a:close/>
                          <a:moveTo>
                            <a:pt x="8247" y="3189172"/>
                          </a:moveTo>
                          <a:lnTo>
                            <a:pt x="979545" y="3189172"/>
                          </a:lnTo>
                          <a:lnTo>
                            <a:pt x="979545" y="8247"/>
                          </a:lnTo>
                          <a:lnTo>
                            <a:pt x="8247" y="8247"/>
                          </a:lnTo>
                          <a:lnTo>
                            <a:pt x="8247" y="3189172"/>
                          </a:lnTo>
                          <a:close/>
                          <a:moveTo>
                            <a:pt x="869452" y="3079079"/>
                          </a:moveTo>
                          <a:lnTo>
                            <a:pt x="118382" y="3079079"/>
                          </a:lnTo>
                          <a:lnTo>
                            <a:pt x="118382" y="118382"/>
                          </a:lnTo>
                          <a:lnTo>
                            <a:pt x="869452" y="118382"/>
                          </a:lnTo>
                          <a:lnTo>
                            <a:pt x="869452" y="3079079"/>
                          </a:lnTo>
                          <a:close/>
                          <a:moveTo>
                            <a:pt x="126628" y="3070832"/>
                          </a:moveTo>
                          <a:lnTo>
                            <a:pt x="861205" y="3070832"/>
                          </a:lnTo>
                          <a:lnTo>
                            <a:pt x="861205" y="126628"/>
                          </a:lnTo>
                          <a:lnTo>
                            <a:pt x="126628" y="126628"/>
                          </a:lnTo>
                          <a:lnTo>
                            <a:pt x="126628" y="3070832"/>
                          </a:lnTo>
                          <a:close/>
                        </a:path>
                      </a:pathLst>
                    </a:custGeom>
                    <a:grpFill/>
                    <a:ln w="0" cap="flat">
                      <a:noFill/>
                      <a:prstDash val="solid"/>
                      <a:miter/>
                    </a:ln>
                  </p:spPr>
                  <p:txBody>
                    <a:bodyPr rtlCol="0" anchor="ctr"/>
                    <a:lstStyle/>
                    <a:p>
                      <a:endParaRPr lang="ko-KR" altLang="en-US" dirty="0"/>
                    </a:p>
                  </p:txBody>
                </p:sp>
                <p:sp>
                  <p:nvSpPr>
                    <p:cNvPr id="373" name="자유형: 도형 372">
                      <a:extLst>
                        <a:ext uri="{FF2B5EF4-FFF2-40B4-BE49-F238E27FC236}">
                          <a16:creationId xmlns:a16="http://schemas.microsoft.com/office/drawing/2014/main" id="{999F1D7D-5E04-9C22-8A63-E576F52DD4E4}"/>
                        </a:ext>
                      </a:extLst>
                    </p:cNvPr>
                    <p:cNvSpPr/>
                    <p:nvPr/>
                  </p:nvSpPr>
                  <p:spPr>
                    <a:xfrm>
                      <a:off x="6265681" y="2152435"/>
                      <a:ext cx="1008408" cy="3218035"/>
                    </a:xfrm>
                    <a:custGeom>
                      <a:avLst/>
                      <a:gdLst>
                        <a:gd name="connsiteX0" fmla="*/ 1008409 w 1008408"/>
                        <a:gd name="connsiteY0" fmla="*/ 3218036 h 3218035"/>
                        <a:gd name="connsiteX1" fmla="*/ 0 w 1008408"/>
                        <a:gd name="connsiteY1" fmla="*/ 3218036 h 3218035"/>
                        <a:gd name="connsiteX2" fmla="*/ 0 w 1008408"/>
                        <a:gd name="connsiteY2" fmla="*/ 0 h 3218035"/>
                        <a:gd name="connsiteX3" fmla="*/ 1008409 w 1008408"/>
                        <a:gd name="connsiteY3" fmla="*/ 0 h 3218035"/>
                        <a:gd name="connsiteX4" fmla="*/ 1008409 w 1008408"/>
                        <a:gd name="connsiteY4" fmla="*/ 3218036 h 3218035"/>
                        <a:gd name="connsiteX5" fmla="*/ 28864 w 1008408"/>
                        <a:gd name="connsiteY5" fmla="*/ 3189172 h 3218035"/>
                        <a:gd name="connsiteX6" fmla="*/ 979545 w 1008408"/>
                        <a:gd name="connsiteY6" fmla="*/ 3189172 h 3218035"/>
                        <a:gd name="connsiteX7" fmla="*/ 979545 w 1008408"/>
                        <a:gd name="connsiteY7" fmla="*/ 28864 h 3218035"/>
                        <a:gd name="connsiteX8" fmla="*/ 28864 w 1008408"/>
                        <a:gd name="connsiteY8" fmla="*/ 28864 h 3218035"/>
                        <a:gd name="connsiteX9" fmla="*/ 28864 w 1008408"/>
                        <a:gd name="connsiteY9" fmla="*/ 3189172 h 3218035"/>
                        <a:gd name="connsiteX10" fmla="*/ 890069 w 1008408"/>
                        <a:gd name="connsiteY10" fmla="*/ 3099696 h 3218035"/>
                        <a:gd name="connsiteX11" fmla="*/ 118382 w 1008408"/>
                        <a:gd name="connsiteY11" fmla="*/ 3099696 h 3218035"/>
                        <a:gd name="connsiteX12" fmla="*/ 118382 w 1008408"/>
                        <a:gd name="connsiteY12" fmla="*/ 118382 h 3218035"/>
                        <a:gd name="connsiteX13" fmla="*/ 890069 w 1008408"/>
                        <a:gd name="connsiteY13" fmla="*/ 118382 h 3218035"/>
                        <a:gd name="connsiteX14" fmla="*/ 890069 w 1008408"/>
                        <a:gd name="connsiteY14" fmla="*/ 3099696 h 3218035"/>
                        <a:gd name="connsiteX15" fmla="*/ 147245 w 1008408"/>
                        <a:gd name="connsiteY15" fmla="*/ 3070832 h 3218035"/>
                        <a:gd name="connsiteX16" fmla="*/ 861205 w 1008408"/>
                        <a:gd name="connsiteY16" fmla="*/ 3070832 h 3218035"/>
                        <a:gd name="connsiteX17" fmla="*/ 861205 w 1008408"/>
                        <a:gd name="connsiteY17" fmla="*/ 147245 h 3218035"/>
                        <a:gd name="connsiteX18" fmla="*/ 147245 w 1008408"/>
                        <a:gd name="connsiteY18" fmla="*/ 147245 h 3218035"/>
                        <a:gd name="connsiteX19" fmla="*/ 147245 w 1008408"/>
                        <a:gd name="connsiteY19" fmla="*/ 3070832 h 3218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8408" h="3218035">
                          <a:moveTo>
                            <a:pt x="1008409" y="3218036"/>
                          </a:moveTo>
                          <a:lnTo>
                            <a:pt x="0" y="3218036"/>
                          </a:lnTo>
                          <a:lnTo>
                            <a:pt x="0" y="0"/>
                          </a:lnTo>
                          <a:lnTo>
                            <a:pt x="1008409" y="0"/>
                          </a:lnTo>
                          <a:lnTo>
                            <a:pt x="1008409" y="3218036"/>
                          </a:lnTo>
                          <a:close/>
                          <a:moveTo>
                            <a:pt x="28864" y="3189172"/>
                          </a:moveTo>
                          <a:lnTo>
                            <a:pt x="979545" y="3189172"/>
                          </a:lnTo>
                          <a:lnTo>
                            <a:pt x="979545" y="28864"/>
                          </a:lnTo>
                          <a:lnTo>
                            <a:pt x="28864" y="28864"/>
                          </a:lnTo>
                          <a:lnTo>
                            <a:pt x="28864" y="3189172"/>
                          </a:lnTo>
                          <a:close/>
                          <a:moveTo>
                            <a:pt x="890069" y="3099696"/>
                          </a:moveTo>
                          <a:lnTo>
                            <a:pt x="118382" y="3099696"/>
                          </a:lnTo>
                          <a:lnTo>
                            <a:pt x="118382" y="118382"/>
                          </a:lnTo>
                          <a:lnTo>
                            <a:pt x="890069" y="118382"/>
                          </a:lnTo>
                          <a:lnTo>
                            <a:pt x="890069" y="3099696"/>
                          </a:lnTo>
                          <a:close/>
                          <a:moveTo>
                            <a:pt x="147245" y="3070832"/>
                          </a:moveTo>
                          <a:lnTo>
                            <a:pt x="861205" y="3070832"/>
                          </a:lnTo>
                          <a:lnTo>
                            <a:pt x="861205" y="147245"/>
                          </a:lnTo>
                          <a:lnTo>
                            <a:pt x="147245" y="147245"/>
                          </a:lnTo>
                          <a:lnTo>
                            <a:pt x="147245" y="3070832"/>
                          </a:lnTo>
                          <a:close/>
                        </a:path>
                      </a:pathLst>
                    </a:custGeom>
                    <a:grpFill/>
                    <a:ln w="0" cap="flat">
                      <a:noFill/>
                      <a:prstDash val="solid"/>
                      <a:miter/>
                    </a:ln>
                  </p:spPr>
                  <p:txBody>
                    <a:bodyPr rtlCol="0" anchor="ctr"/>
                    <a:lstStyle/>
                    <a:p>
                      <a:endParaRPr lang="ko-KR" altLang="en-US" dirty="0"/>
                    </a:p>
                  </p:txBody>
                </p:sp>
              </p:grpSp>
              <p:grpSp>
                <p:nvGrpSpPr>
                  <p:cNvPr id="374" name="그래픽 314">
                    <a:extLst>
                      <a:ext uri="{FF2B5EF4-FFF2-40B4-BE49-F238E27FC236}">
                        <a16:creationId xmlns:a16="http://schemas.microsoft.com/office/drawing/2014/main" id="{D0277744-B8D4-46AC-4302-D185B0F69645}"/>
                      </a:ext>
                    </a:extLst>
                  </p:cNvPr>
                  <p:cNvGrpSpPr/>
                  <p:nvPr/>
                </p:nvGrpSpPr>
                <p:grpSpPr>
                  <a:xfrm>
                    <a:off x="6259496" y="2146250"/>
                    <a:ext cx="1020778" cy="3230405"/>
                    <a:chOff x="6259496" y="2146250"/>
                    <a:chExt cx="1020778" cy="3230405"/>
                  </a:xfrm>
                  <a:grpFill/>
                </p:grpSpPr>
                <p:sp>
                  <p:nvSpPr>
                    <p:cNvPr id="375" name="자유형: 도형 374">
                      <a:extLst>
                        <a:ext uri="{FF2B5EF4-FFF2-40B4-BE49-F238E27FC236}">
                          <a16:creationId xmlns:a16="http://schemas.microsoft.com/office/drawing/2014/main" id="{12DB6053-D0A4-8584-728D-37772FEB5FA6}"/>
                        </a:ext>
                      </a:extLst>
                    </p:cNvPr>
                    <p:cNvSpPr/>
                    <p:nvPr/>
                  </p:nvSpPr>
                  <p:spPr>
                    <a:xfrm>
                      <a:off x="6269805" y="2156559"/>
                      <a:ext cx="1000162" cy="3209789"/>
                    </a:xfrm>
                    <a:custGeom>
                      <a:avLst/>
                      <a:gdLst>
                        <a:gd name="connsiteX0" fmla="*/ 1000162 w 1000162"/>
                        <a:gd name="connsiteY0" fmla="*/ 3209789 h 3209789"/>
                        <a:gd name="connsiteX1" fmla="*/ 0 w 1000162"/>
                        <a:gd name="connsiteY1" fmla="*/ 3209789 h 3209789"/>
                        <a:gd name="connsiteX2" fmla="*/ 0 w 1000162"/>
                        <a:gd name="connsiteY2" fmla="*/ 0 h 3209789"/>
                        <a:gd name="connsiteX3" fmla="*/ 1000162 w 1000162"/>
                        <a:gd name="connsiteY3" fmla="*/ 0 h 3209789"/>
                        <a:gd name="connsiteX4" fmla="*/ 1000162 w 1000162"/>
                        <a:gd name="connsiteY4" fmla="*/ 3209789 h 3209789"/>
                        <a:gd name="connsiteX5" fmla="*/ 20617 w 1000162"/>
                        <a:gd name="connsiteY5" fmla="*/ 3189172 h 3209789"/>
                        <a:gd name="connsiteX6" fmla="*/ 979545 w 1000162"/>
                        <a:gd name="connsiteY6" fmla="*/ 3189172 h 3209789"/>
                        <a:gd name="connsiteX7" fmla="*/ 979545 w 1000162"/>
                        <a:gd name="connsiteY7" fmla="*/ 20617 h 3209789"/>
                        <a:gd name="connsiteX8" fmla="*/ 20617 w 1000162"/>
                        <a:gd name="connsiteY8" fmla="*/ 20617 h 3209789"/>
                        <a:gd name="connsiteX9" fmla="*/ 20617 w 1000162"/>
                        <a:gd name="connsiteY9" fmla="*/ 3189172 h 3209789"/>
                        <a:gd name="connsiteX10" fmla="*/ 881822 w 1000162"/>
                        <a:gd name="connsiteY10" fmla="*/ 3091449 h 3209789"/>
                        <a:gd name="connsiteX11" fmla="*/ 118382 w 1000162"/>
                        <a:gd name="connsiteY11" fmla="*/ 3091449 h 3209789"/>
                        <a:gd name="connsiteX12" fmla="*/ 118382 w 1000162"/>
                        <a:gd name="connsiteY12" fmla="*/ 118382 h 3209789"/>
                        <a:gd name="connsiteX13" fmla="*/ 881822 w 1000162"/>
                        <a:gd name="connsiteY13" fmla="*/ 118382 h 3209789"/>
                        <a:gd name="connsiteX14" fmla="*/ 881822 w 1000162"/>
                        <a:gd name="connsiteY14" fmla="*/ 3091449 h 3209789"/>
                        <a:gd name="connsiteX15" fmla="*/ 138998 w 1000162"/>
                        <a:gd name="connsiteY15" fmla="*/ 3070832 h 3209789"/>
                        <a:gd name="connsiteX16" fmla="*/ 861205 w 1000162"/>
                        <a:gd name="connsiteY16" fmla="*/ 3070832 h 3209789"/>
                        <a:gd name="connsiteX17" fmla="*/ 861205 w 1000162"/>
                        <a:gd name="connsiteY17" fmla="*/ 138998 h 3209789"/>
                        <a:gd name="connsiteX18" fmla="*/ 138998 w 1000162"/>
                        <a:gd name="connsiteY18" fmla="*/ 138998 h 3209789"/>
                        <a:gd name="connsiteX19" fmla="*/ 138998 w 1000162"/>
                        <a:gd name="connsiteY19" fmla="*/ 3070832 h 320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0162" h="3209789">
                          <a:moveTo>
                            <a:pt x="1000162" y="3209789"/>
                          </a:moveTo>
                          <a:lnTo>
                            <a:pt x="0" y="3209789"/>
                          </a:lnTo>
                          <a:lnTo>
                            <a:pt x="0" y="0"/>
                          </a:lnTo>
                          <a:lnTo>
                            <a:pt x="1000162" y="0"/>
                          </a:lnTo>
                          <a:lnTo>
                            <a:pt x="1000162" y="3209789"/>
                          </a:lnTo>
                          <a:close/>
                          <a:moveTo>
                            <a:pt x="20617" y="3189172"/>
                          </a:moveTo>
                          <a:lnTo>
                            <a:pt x="979545" y="3189172"/>
                          </a:lnTo>
                          <a:lnTo>
                            <a:pt x="979545" y="20617"/>
                          </a:lnTo>
                          <a:lnTo>
                            <a:pt x="20617" y="20617"/>
                          </a:lnTo>
                          <a:lnTo>
                            <a:pt x="20617" y="3189172"/>
                          </a:lnTo>
                          <a:close/>
                          <a:moveTo>
                            <a:pt x="881822" y="3091449"/>
                          </a:moveTo>
                          <a:lnTo>
                            <a:pt x="118382" y="3091449"/>
                          </a:lnTo>
                          <a:lnTo>
                            <a:pt x="118382" y="118382"/>
                          </a:lnTo>
                          <a:lnTo>
                            <a:pt x="881822" y="118382"/>
                          </a:lnTo>
                          <a:lnTo>
                            <a:pt x="881822" y="3091449"/>
                          </a:lnTo>
                          <a:close/>
                          <a:moveTo>
                            <a:pt x="138998" y="3070832"/>
                          </a:moveTo>
                          <a:lnTo>
                            <a:pt x="861205" y="3070832"/>
                          </a:lnTo>
                          <a:lnTo>
                            <a:pt x="861205" y="138998"/>
                          </a:lnTo>
                          <a:lnTo>
                            <a:pt x="138998" y="138998"/>
                          </a:lnTo>
                          <a:lnTo>
                            <a:pt x="138998" y="3070832"/>
                          </a:lnTo>
                          <a:close/>
                        </a:path>
                      </a:pathLst>
                    </a:custGeom>
                    <a:grpFill/>
                    <a:ln w="0" cap="flat">
                      <a:noFill/>
                      <a:prstDash val="solid"/>
                      <a:miter/>
                    </a:ln>
                  </p:spPr>
                  <p:txBody>
                    <a:bodyPr rtlCol="0" anchor="ctr"/>
                    <a:lstStyle/>
                    <a:p>
                      <a:endParaRPr lang="ko-KR" altLang="en-US" dirty="0"/>
                    </a:p>
                  </p:txBody>
                </p:sp>
                <p:sp>
                  <p:nvSpPr>
                    <p:cNvPr id="376" name="자유형: 도형 375">
                      <a:extLst>
                        <a:ext uri="{FF2B5EF4-FFF2-40B4-BE49-F238E27FC236}">
                          <a16:creationId xmlns:a16="http://schemas.microsoft.com/office/drawing/2014/main" id="{8ABDE566-C642-9D41-6CCC-A4E4C2C5E572}"/>
                        </a:ext>
                      </a:extLst>
                    </p:cNvPr>
                    <p:cNvSpPr/>
                    <p:nvPr/>
                  </p:nvSpPr>
                  <p:spPr>
                    <a:xfrm>
                      <a:off x="6259496" y="2146250"/>
                      <a:ext cx="1020778" cy="3230405"/>
                    </a:xfrm>
                    <a:custGeom>
                      <a:avLst/>
                      <a:gdLst>
                        <a:gd name="connsiteX0" fmla="*/ 1020779 w 1020778"/>
                        <a:gd name="connsiteY0" fmla="*/ 3230406 h 3230405"/>
                        <a:gd name="connsiteX1" fmla="*/ 0 w 1020778"/>
                        <a:gd name="connsiteY1" fmla="*/ 3230406 h 3230405"/>
                        <a:gd name="connsiteX2" fmla="*/ 0 w 1020778"/>
                        <a:gd name="connsiteY2" fmla="*/ 0 h 3230405"/>
                        <a:gd name="connsiteX3" fmla="*/ 1020779 w 1020778"/>
                        <a:gd name="connsiteY3" fmla="*/ 0 h 3230405"/>
                        <a:gd name="connsiteX4" fmla="*/ 1020779 w 1020778"/>
                        <a:gd name="connsiteY4" fmla="*/ 3230406 h 3230405"/>
                        <a:gd name="connsiteX5" fmla="*/ 20617 w 1020778"/>
                        <a:gd name="connsiteY5" fmla="*/ 3209789 h 3230405"/>
                        <a:gd name="connsiteX6" fmla="*/ 1000162 w 1020778"/>
                        <a:gd name="connsiteY6" fmla="*/ 3209789 h 3230405"/>
                        <a:gd name="connsiteX7" fmla="*/ 1000162 w 1020778"/>
                        <a:gd name="connsiteY7" fmla="*/ 20617 h 3230405"/>
                        <a:gd name="connsiteX8" fmla="*/ 1000162 w 1020778"/>
                        <a:gd name="connsiteY8" fmla="*/ 3209789 h 3230405"/>
                        <a:gd name="connsiteX9" fmla="*/ 20617 w 1020778"/>
                        <a:gd name="connsiteY9" fmla="*/ 3209789 h 3230405"/>
                        <a:gd name="connsiteX10" fmla="*/ 41234 w 1020778"/>
                        <a:gd name="connsiteY10" fmla="*/ 3189172 h 3230405"/>
                        <a:gd name="connsiteX11" fmla="*/ 979545 w 1020778"/>
                        <a:gd name="connsiteY11" fmla="*/ 3189172 h 3230405"/>
                        <a:gd name="connsiteX12" fmla="*/ 979545 w 1020778"/>
                        <a:gd name="connsiteY12" fmla="*/ 41234 h 3230405"/>
                        <a:gd name="connsiteX13" fmla="*/ 41234 w 1020778"/>
                        <a:gd name="connsiteY13" fmla="*/ 41234 h 3230405"/>
                        <a:gd name="connsiteX14" fmla="*/ 41234 w 1020778"/>
                        <a:gd name="connsiteY14" fmla="*/ 3189172 h 3230405"/>
                        <a:gd name="connsiteX15" fmla="*/ 902439 w 1020778"/>
                        <a:gd name="connsiteY15" fmla="*/ 3112066 h 3230405"/>
                        <a:gd name="connsiteX16" fmla="*/ 118382 w 1020778"/>
                        <a:gd name="connsiteY16" fmla="*/ 3112066 h 3230405"/>
                        <a:gd name="connsiteX17" fmla="*/ 118382 w 1020778"/>
                        <a:gd name="connsiteY17" fmla="*/ 118382 h 3230405"/>
                        <a:gd name="connsiteX18" fmla="*/ 902439 w 1020778"/>
                        <a:gd name="connsiteY18" fmla="*/ 118382 h 3230405"/>
                        <a:gd name="connsiteX19" fmla="*/ 902439 w 1020778"/>
                        <a:gd name="connsiteY19" fmla="*/ 3112066 h 3230405"/>
                        <a:gd name="connsiteX20" fmla="*/ 138998 w 1020778"/>
                        <a:gd name="connsiteY20" fmla="*/ 3091449 h 3230405"/>
                        <a:gd name="connsiteX21" fmla="*/ 881822 w 1020778"/>
                        <a:gd name="connsiteY21" fmla="*/ 3091449 h 3230405"/>
                        <a:gd name="connsiteX22" fmla="*/ 881822 w 1020778"/>
                        <a:gd name="connsiteY22" fmla="*/ 138998 h 3230405"/>
                        <a:gd name="connsiteX23" fmla="*/ 881822 w 1020778"/>
                        <a:gd name="connsiteY23" fmla="*/ 3091449 h 3230405"/>
                        <a:gd name="connsiteX24" fmla="*/ 138998 w 1020778"/>
                        <a:gd name="connsiteY24" fmla="*/ 3091449 h 3230405"/>
                        <a:gd name="connsiteX25" fmla="*/ 159615 w 1020778"/>
                        <a:gd name="connsiteY25" fmla="*/ 3070832 h 3230405"/>
                        <a:gd name="connsiteX26" fmla="*/ 861205 w 1020778"/>
                        <a:gd name="connsiteY26" fmla="*/ 3070832 h 3230405"/>
                        <a:gd name="connsiteX27" fmla="*/ 861205 w 1020778"/>
                        <a:gd name="connsiteY27" fmla="*/ 159615 h 3230405"/>
                        <a:gd name="connsiteX28" fmla="*/ 159615 w 1020778"/>
                        <a:gd name="connsiteY28" fmla="*/ 159615 h 3230405"/>
                        <a:gd name="connsiteX29" fmla="*/ 159615 w 1020778"/>
                        <a:gd name="connsiteY29" fmla="*/ 3070832 h 323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0778" h="3230405">
                          <a:moveTo>
                            <a:pt x="1020779" y="3230406"/>
                          </a:moveTo>
                          <a:lnTo>
                            <a:pt x="0" y="3230406"/>
                          </a:lnTo>
                          <a:lnTo>
                            <a:pt x="0" y="0"/>
                          </a:lnTo>
                          <a:lnTo>
                            <a:pt x="1020779" y="0"/>
                          </a:lnTo>
                          <a:lnTo>
                            <a:pt x="1020779" y="3230406"/>
                          </a:lnTo>
                          <a:close/>
                          <a:moveTo>
                            <a:pt x="20617" y="3209789"/>
                          </a:moveTo>
                          <a:lnTo>
                            <a:pt x="1000162" y="3209789"/>
                          </a:lnTo>
                          <a:lnTo>
                            <a:pt x="1000162" y="20617"/>
                          </a:lnTo>
                          <a:lnTo>
                            <a:pt x="1000162" y="3209789"/>
                          </a:lnTo>
                          <a:lnTo>
                            <a:pt x="20617" y="3209789"/>
                          </a:lnTo>
                          <a:close/>
                          <a:moveTo>
                            <a:pt x="41234" y="3189172"/>
                          </a:moveTo>
                          <a:lnTo>
                            <a:pt x="979545" y="3189172"/>
                          </a:lnTo>
                          <a:lnTo>
                            <a:pt x="979545" y="41234"/>
                          </a:lnTo>
                          <a:lnTo>
                            <a:pt x="41234" y="41234"/>
                          </a:lnTo>
                          <a:lnTo>
                            <a:pt x="41234" y="3189172"/>
                          </a:lnTo>
                          <a:close/>
                          <a:moveTo>
                            <a:pt x="902439" y="3112066"/>
                          </a:moveTo>
                          <a:lnTo>
                            <a:pt x="118382" y="3112066"/>
                          </a:lnTo>
                          <a:lnTo>
                            <a:pt x="118382" y="118382"/>
                          </a:lnTo>
                          <a:lnTo>
                            <a:pt x="902439" y="118382"/>
                          </a:lnTo>
                          <a:lnTo>
                            <a:pt x="902439" y="3112066"/>
                          </a:lnTo>
                          <a:close/>
                          <a:moveTo>
                            <a:pt x="138998" y="3091449"/>
                          </a:moveTo>
                          <a:lnTo>
                            <a:pt x="881822" y="3091449"/>
                          </a:lnTo>
                          <a:lnTo>
                            <a:pt x="881822" y="138998"/>
                          </a:lnTo>
                          <a:lnTo>
                            <a:pt x="881822" y="3091449"/>
                          </a:lnTo>
                          <a:lnTo>
                            <a:pt x="138998" y="3091449"/>
                          </a:lnTo>
                          <a:close/>
                          <a:moveTo>
                            <a:pt x="159615" y="3070832"/>
                          </a:moveTo>
                          <a:lnTo>
                            <a:pt x="861205" y="3070832"/>
                          </a:lnTo>
                          <a:lnTo>
                            <a:pt x="861205" y="159615"/>
                          </a:lnTo>
                          <a:lnTo>
                            <a:pt x="159615" y="159615"/>
                          </a:lnTo>
                          <a:lnTo>
                            <a:pt x="159615" y="3070832"/>
                          </a:lnTo>
                          <a:close/>
                        </a:path>
                      </a:pathLst>
                    </a:custGeom>
                    <a:grpFill/>
                    <a:ln w="0" cap="flat">
                      <a:noFill/>
                      <a:prstDash val="solid"/>
                      <a:miter/>
                    </a:ln>
                  </p:spPr>
                  <p:txBody>
                    <a:bodyPr rtlCol="0" anchor="ctr"/>
                    <a:lstStyle/>
                    <a:p>
                      <a:endParaRPr lang="ko-KR" altLang="en-US" dirty="0"/>
                    </a:p>
                  </p:txBody>
                </p:sp>
              </p:grpSp>
            </p:grpSp>
          </p:grpSp>
          <p:grpSp>
            <p:nvGrpSpPr>
              <p:cNvPr id="377" name="그래픽 314">
                <a:extLst>
                  <a:ext uri="{FF2B5EF4-FFF2-40B4-BE49-F238E27FC236}">
                    <a16:creationId xmlns:a16="http://schemas.microsoft.com/office/drawing/2014/main" id="{686E50EC-8DE9-BB87-7549-E244AD1C350E}"/>
                  </a:ext>
                </a:extLst>
              </p:cNvPr>
              <p:cNvGrpSpPr/>
              <p:nvPr/>
            </p:nvGrpSpPr>
            <p:grpSpPr>
              <a:xfrm>
                <a:off x="2276289" y="0"/>
                <a:ext cx="4948816" cy="3483827"/>
                <a:chOff x="2276289" y="0"/>
                <a:chExt cx="4948816" cy="3483827"/>
              </a:xfrm>
              <a:grpFill/>
            </p:grpSpPr>
            <p:grpSp>
              <p:nvGrpSpPr>
                <p:cNvPr id="378" name="그래픽 314">
                  <a:extLst>
                    <a:ext uri="{FF2B5EF4-FFF2-40B4-BE49-F238E27FC236}">
                      <a16:creationId xmlns:a16="http://schemas.microsoft.com/office/drawing/2014/main" id="{73496894-90B1-6BE7-CB33-7FB1C20DC100}"/>
                    </a:ext>
                  </a:extLst>
                </p:cNvPr>
                <p:cNvGrpSpPr/>
                <p:nvPr/>
              </p:nvGrpSpPr>
              <p:grpSpPr>
                <a:xfrm>
                  <a:off x="2281938" y="5030"/>
                  <a:ext cx="4938136" cy="3473148"/>
                  <a:chOff x="2281938" y="5030"/>
                  <a:chExt cx="4938136" cy="3473148"/>
                </a:xfrm>
                <a:grpFill/>
              </p:grpSpPr>
              <p:grpSp>
                <p:nvGrpSpPr>
                  <p:cNvPr id="379" name="그래픽 314">
                    <a:extLst>
                      <a:ext uri="{FF2B5EF4-FFF2-40B4-BE49-F238E27FC236}">
                        <a16:creationId xmlns:a16="http://schemas.microsoft.com/office/drawing/2014/main" id="{6D1ADB75-B5E9-1D42-5647-F2645B0B629B}"/>
                      </a:ext>
                    </a:extLst>
                  </p:cNvPr>
                  <p:cNvGrpSpPr/>
                  <p:nvPr/>
                </p:nvGrpSpPr>
                <p:grpSpPr>
                  <a:xfrm>
                    <a:off x="2290390" y="12576"/>
                    <a:ext cx="4922138" cy="3457149"/>
                    <a:chOff x="2290390" y="12576"/>
                    <a:chExt cx="4922138" cy="3457149"/>
                  </a:xfrm>
                  <a:grpFill/>
                </p:grpSpPr>
                <p:sp>
                  <p:nvSpPr>
                    <p:cNvPr id="380" name="자유형: 도형 379">
                      <a:extLst>
                        <a:ext uri="{FF2B5EF4-FFF2-40B4-BE49-F238E27FC236}">
                          <a16:creationId xmlns:a16="http://schemas.microsoft.com/office/drawing/2014/main" id="{4160FEEA-008E-7048-5E4E-2B3E1802078C}"/>
                        </a:ext>
                      </a:extLst>
                    </p:cNvPr>
                    <p:cNvSpPr/>
                    <p:nvPr/>
                  </p:nvSpPr>
                  <p:spPr>
                    <a:xfrm>
                      <a:off x="2304534" y="25111"/>
                      <a:ext cx="4895418" cy="3430512"/>
                    </a:xfrm>
                    <a:custGeom>
                      <a:avLst/>
                      <a:gdLst>
                        <a:gd name="connsiteX0" fmla="*/ 4532522 w 4895418"/>
                        <a:gd name="connsiteY0" fmla="*/ 1758902 h 3430512"/>
                        <a:gd name="connsiteX1" fmla="*/ 4720259 w 4895418"/>
                        <a:gd name="connsiteY1" fmla="*/ 1034098 h 3430512"/>
                        <a:gd name="connsiteX2" fmla="*/ 4721331 w 4895418"/>
                        <a:gd name="connsiteY2" fmla="*/ 1034386 h 3430512"/>
                        <a:gd name="connsiteX3" fmla="*/ 4895419 w 4895418"/>
                        <a:gd name="connsiteY3" fmla="*/ 362279 h 3430512"/>
                        <a:gd name="connsiteX4" fmla="*/ 4894306 w 4895418"/>
                        <a:gd name="connsiteY4" fmla="*/ 361990 h 3430512"/>
                        <a:gd name="connsiteX5" fmla="*/ 4894595 w 4895418"/>
                        <a:gd name="connsiteY5" fmla="*/ 360877 h 3430512"/>
                        <a:gd name="connsiteX6" fmla="*/ 4222404 w 4895418"/>
                        <a:gd name="connsiteY6" fmla="*/ 186747 h 3430512"/>
                        <a:gd name="connsiteX7" fmla="*/ 4222116 w 4895418"/>
                        <a:gd name="connsiteY7" fmla="*/ 187819 h 3430512"/>
                        <a:gd name="connsiteX8" fmla="*/ 3497393 w 4895418"/>
                        <a:gd name="connsiteY8" fmla="*/ 0 h 3430512"/>
                        <a:gd name="connsiteX9" fmla="*/ 3323264 w 4895418"/>
                        <a:gd name="connsiteY9" fmla="*/ 672232 h 3430512"/>
                        <a:gd name="connsiteX10" fmla="*/ 3572439 w 4895418"/>
                        <a:gd name="connsiteY10" fmla="*/ 736762 h 3430512"/>
                        <a:gd name="connsiteX11" fmla="*/ 0 w 4895418"/>
                        <a:gd name="connsiteY11" fmla="*/ 2832048 h 3430512"/>
                        <a:gd name="connsiteX12" fmla="*/ 352217 w 4895418"/>
                        <a:gd name="connsiteY12" fmla="*/ 3430513 h 3430512"/>
                        <a:gd name="connsiteX13" fmla="*/ 3925027 w 4895418"/>
                        <a:gd name="connsiteY13" fmla="*/ 1335021 h 3430512"/>
                        <a:gd name="connsiteX14" fmla="*/ 3860332 w 4895418"/>
                        <a:gd name="connsiteY14" fmla="*/ 1584773 h 3430512"/>
                        <a:gd name="connsiteX15" fmla="*/ 4532563 w 4895418"/>
                        <a:gd name="connsiteY15" fmla="*/ 1758902 h 3430512"/>
                        <a:gd name="connsiteX16" fmla="*/ 394235 w 4895418"/>
                        <a:gd name="connsiteY16" fmla="*/ 3268630 h 3430512"/>
                        <a:gd name="connsiteX17" fmla="*/ 162089 w 4895418"/>
                        <a:gd name="connsiteY17" fmla="*/ 2874189 h 3430512"/>
                        <a:gd name="connsiteX18" fmla="*/ 3879299 w 4895418"/>
                        <a:gd name="connsiteY18" fmla="*/ 694003 h 3430512"/>
                        <a:gd name="connsiteX19" fmla="*/ 3467499 w 4895418"/>
                        <a:gd name="connsiteY19" fmla="*/ 587332 h 3430512"/>
                        <a:gd name="connsiteX20" fmla="*/ 3582252 w 4895418"/>
                        <a:gd name="connsiteY20" fmla="*/ 144276 h 3430512"/>
                        <a:gd name="connsiteX21" fmla="*/ 4307139 w 4895418"/>
                        <a:gd name="connsiteY21" fmla="*/ 332054 h 3430512"/>
                        <a:gd name="connsiteX22" fmla="*/ 4307428 w 4895418"/>
                        <a:gd name="connsiteY22" fmla="*/ 330982 h 3430512"/>
                        <a:gd name="connsiteX23" fmla="*/ 4750483 w 4895418"/>
                        <a:gd name="connsiteY23" fmla="*/ 445735 h 3430512"/>
                        <a:gd name="connsiteX24" fmla="*/ 4750236 w 4895418"/>
                        <a:gd name="connsiteY24" fmla="*/ 446725 h 3430512"/>
                        <a:gd name="connsiteX25" fmla="*/ 4751225 w 4895418"/>
                        <a:gd name="connsiteY25" fmla="*/ 446972 h 3430512"/>
                        <a:gd name="connsiteX26" fmla="*/ 4636431 w 4895418"/>
                        <a:gd name="connsiteY26" fmla="*/ 890110 h 3430512"/>
                        <a:gd name="connsiteX27" fmla="*/ 4635359 w 4895418"/>
                        <a:gd name="connsiteY27" fmla="*/ 889821 h 3430512"/>
                        <a:gd name="connsiteX28" fmla="*/ 4447622 w 4895418"/>
                        <a:gd name="connsiteY28" fmla="*/ 1614585 h 3430512"/>
                        <a:gd name="connsiteX29" fmla="*/ 4004567 w 4895418"/>
                        <a:gd name="connsiteY29" fmla="*/ 1499831 h 3430512"/>
                        <a:gd name="connsiteX30" fmla="*/ 4111073 w 4895418"/>
                        <a:gd name="connsiteY30" fmla="*/ 1088609 h 3430512"/>
                        <a:gd name="connsiteX31" fmla="*/ 394235 w 4895418"/>
                        <a:gd name="connsiteY31" fmla="*/ 3268630 h 343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895418" h="3430512">
                          <a:moveTo>
                            <a:pt x="4532522" y="1758902"/>
                          </a:moveTo>
                          <a:lnTo>
                            <a:pt x="4720259" y="1034098"/>
                          </a:lnTo>
                          <a:lnTo>
                            <a:pt x="4721331" y="1034386"/>
                          </a:lnTo>
                          <a:lnTo>
                            <a:pt x="4895419" y="362279"/>
                          </a:lnTo>
                          <a:lnTo>
                            <a:pt x="4894306" y="361990"/>
                          </a:lnTo>
                          <a:lnTo>
                            <a:pt x="4894595" y="360877"/>
                          </a:lnTo>
                          <a:lnTo>
                            <a:pt x="4222404" y="186747"/>
                          </a:lnTo>
                          <a:lnTo>
                            <a:pt x="4222116" y="187819"/>
                          </a:lnTo>
                          <a:lnTo>
                            <a:pt x="3497393" y="0"/>
                          </a:lnTo>
                          <a:lnTo>
                            <a:pt x="3323264" y="672232"/>
                          </a:lnTo>
                          <a:lnTo>
                            <a:pt x="3572439" y="736762"/>
                          </a:lnTo>
                          <a:lnTo>
                            <a:pt x="0" y="2832048"/>
                          </a:lnTo>
                          <a:lnTo>
                            <a:pt x="352217" y="3430513"/>
                          </a:lnTo>
                          <a:lnTo>
                            <a:pt x="3925027" y="1335021"/>
                          </a:lnTo>
                          <a:lnTo>
                            <a:pt x="3860332" y="1584773"/>
                          </a:lnTo>
                          <a:lnTo>
                            <a:pt x="4532563" y="1758902"/>
                          </a:lnTo>
                          <a:close/>
                          <a:moveTo>
                            <a:pt x="394235" y="3268630"/>
                          </a:moveTo>
                          <a:lnTo>
                            <a:pt x="162089" y="2874189"/>
                          </a:lnTo>
                          <a:lnTo>
                            <a:pt x="3879299" y="694003"/>
                          </a:lnTo>
                          <a:lnTo>
                            <a:pt x="3467499" y="587332"/>
                          </a:lnTo>
                          <a:lnTo>
                            <a:pt x="3582252" y="144276"/>
                          </a:lnTo>
                          <a:lnTo>
                            <a:pt x="4307139" y="332054"/>
                          </a:lnTo>
                          <a:lnTo>
                            <a:pt x="4307428" y="330982"/>
                          </a:lnTo>
                          <a:lnTo>
                            <a:pt x="4750483" y="445735"/>
                          </a:lnTo>
                          <a:lnTo>
                            <a:pt x="4750236" y="446725"/>
                          </a:lnTo>
                          <a:lnTo>
                            <a:pt x="4751225" y="446972"/>
                          </a:lnTo>
                          <a:lnTo>
                            <a:pt x="4636431" y="890110"/>
                          </a:lnTo>
                          <a:lnTo>
                            <a:pt x="4635359" y="889821"/>
                          </a:lnTo>
                          <a:lnTo>
                            <a:pt x="4447622" y="1614585"/>
                          </a:lnTo>
                          <a:lnTo>
                            <a:pt x="4004567" y="1499831"/>
                          </a:lnTo>
                          <a:lnTo>
                            <a:pt x="4111073" y="1088609"/>
                          </a:lnTo>
                          <a:lnTo>
                            <a:pt x="394235" y="3268630"/>
                          </a:lnTo>
                          <a:close/>
                        </a:path>
                      </a:pathLst>
                    </a:custGeom>
                    <a:grpFill/>
                    <a:ln w="0" cap="flat">
                      <a:noFill/>
                      <a:prstDash val="solid"/>
                      <a:miter/>
                    </a:ln>
                  </p:spPr>
                  <p:txBody>
                    <a:bodyPr rtlCol="0" anchor="ctr"/>
                    <a:lstStyle/>
                    <a:p>
                      <a:endParaRPr lang="ko-KR" altLang="en-US" dirty="0"/>
                    </a:p>
                  </p:txBody>
                </p:sp>
                <p:sp>
                  <p:nvSpPr>
                    <p:cNvPr id="381" name="자유형: 도형 380">
                      <a:extLst>
                        <a:ext uri="{FF2B5EF4-FFF2-40B4-BE49-F238E27FC236}">
                          <a16:creationId xmlns:a16="http://schemas.microsoft.com/office/drawing/2014/main" id="{1A388359-552E-5F31-0634-EF88BA0A19B3}"/>
                        </a:ext>
                      </a:extLst>
                    </p:cNvPr>
                    <p:cNvSpPr/>
                    <p:nvPr/>
                  </p:nvSpPr>
                  <p:spPr>
                    <a:xfrm>
                      <a:off x="2290390" y="12576"/>
                      <a:ext cx="4922138" cy="3457149"/>
                    </a:xfrm>
                    <a:custGeom>
                      <a:avLst/>
                      <a:gdLst>
                        <a:gd name="connsiteX0" fmla="*/ 362691 w 4922138"/>
                        <a:gd name="connsiteY0" fmla="*/ 3457150 h 3457149"/>
                        <a:gd name="connsiteX1" fmla="*/ 0 w 4922138"/>
                        <a:gd name="connsiteY1" fmla="*/ 2840914 h 3457149"/>
                        <a:gd name="connsiteX2" fmla="*/ 3559862 w 4922138"/>
                        <a:gd name="connsiteY2" fmla="*/ 753049 h 3457149"/>
                        <a:gd name="connsiteX3" fmla="*/ 3324831 w 4922138"/>
                        <a:gd name="connsiteY3" fmla="*/ 692189 h 3457149"/>
                        <a:gd name="connsiteX4" fmla="*/ 3504115 w 4922138"/>
                        <a:gd name="connsiteY4" fmla="*/ 0 h 3457149"/>
                        <a:gd name="connsiteX5" fmla="*/ 4228837 w 4922138"/>
                        <a:gd name="connsiteY5" fmla="*/ 187737 h 3457149"/>
                        <a:gd name="connsiteX6" fmla="*/ 4229125 w 4922138"/>
                        <a:gd name="connsiteY6" fmla="*/ 186665 h 3457149"/>
                        <a:gd name="connsiteX7" fmla="*/ 4921273 w 4922138"/>
                        <a:gd name="connsiteY7" fmla="*/ 365948 h 3457149"/>
                        <a:gd name="connsiteX8" fmla="*/ 4920984 w 4922138"/>
                        <a:gd name="connsiteY8" fmla="*/ 367103 h 3457149"/>
                        <a:gd name="connsiteX9" fmla="*/ 4922139 w 4922138"/>
                        <a:gd name="connsiteY9" fmla="*/ 367392 h 3457149"/>
                        <a:gd name="connsiteX10" fmla="*/ 4742855 w 4922138"/>
                        <a:gd name="connsiteY10" fmla="*/ 1059456 h 3457149"/>
                        <a:gd name="connsiteX11" fmla="*/ 4741783 w 4922138"/>
                        <a:gd name="connsiteY11" fmla="*/ 1059168 h 3457149"/>
                        <a:gd name="connsiteX12" fmla="*/ 4554005 w 4922138"/>
                        <a:gd name="connsiteY12" fmla="*/ 1784013 h 3457149"/>
                        <a:gd name="connsiteX13" fmla="*/ 3861816 w 4922138"/>
                        <a:gd name="connsiteY13" fmla="*/ 1604730 h 3457149"/>
                        <a:gd name="connsiteX14" fmla="*/ 3922883 w 4922138"/>
                        <a:gd name="connsiteY14" fmla="*/ 1369038 h 3457149"/>
                        <a:gd name="connsiteX15" fmla="*/ 362691 w 4922138"/>
                        <a:gd name="connsiteY15" fmla="*/ 3457150 h 3457149"/>
                        <a:gd name="connsiteX16" fmla="*/ 28245 w 4922138"/>
                        <a:gd name="connsiteY16" fmla="*/ 2848253 h 3457149"/>
                        <a:gd name="connsiteX17" fmla="*/ 369989 w 4922138"/>
                        <a:gd name="connsiteY17" fmla="*/ 3428946 h 3457149"/>
                        <a:gd name="connsiteX18" fmla="*/ 3955334 w 4922138"/>
                        <a:gd name="connsiteY18" fmla="*/ 1326073 h 3457149"/>
                        <a:gd name="connsiteX19" fmla="*/ 3886969 w 4922138"/>
                        <a:gd name="connsiteY19" fmla="*/ 1589886 h 3457149"/>
                        <a:gd name="connsiteX20" fmla="*/ 4539243 w 4922138"/>
                        <a:gd name="connsiteY20" fmla="*/ 1758861 h 3457149"/>
                        <a:gd name="connsiteX21" fmla="*/ 4727021 w 4922138"/>
                        <a:gd name="connsiteY21" fmla="*/ 1034057 h 3457149"/>
                        <a:gd name="connsiteX22" fmla="*/ 4728093 w 4922138"/>
                        <a:gd name="connsiteY22" fmla="*/ 1034345 h 3457149"/>
                        <a:gd name="connsiteX23" fmla="*/ 4897027 w 4922138"/>
                        <a:gd name="connsiteY23" fmla="*/ 382153 h 3457149"/>
                        <a:gd name="connsiteX24" fmla="*/ 4895914 w 4922138"/>
                        <a:gd name="connsiteY24" fmla="*/ 381865 h 3457149"/>
                        <a:gd name="connsiteX25" fmla="*/ 4896202 w 4922138"/>
                        <a:gd name="connsiteY25" fmla="*/ 380751 h 3457149"/>
                        <a:gd name="connsiteX26" fmla="*/ 4243970 w 4922138"/>
                        <a:gd name="connsiteY26" fmla="*/ 211776 h 3457149"/>
                        <a:gd name="connsiteX27" fmla="*/ 4243681 w 4922138"/>
                        <a:gd name="connsiteY27" fmla="*/ 212848 h 3457149"/>
                        <a:gd name="connsiteX28" fmla="*/ 3518918 w 4922138"/>
                        <a:gd name="connsiteY28" fmla="*/ 25111 h 3457149"/>
                        <a:gd name="connsiteX29" fmla="*/ 3349983 w 4922138"/>
                        <a:gd name="connsiteY29" fmla="*/ 677345 h 3457149"/>
                        <a:gd name="connsiteX30" fmla="*/ 3613301 w 4922138"/>
                        <a:gd name="connsiteY30" fmla="*/ 745545 h 3457149"/>
                        <a:gd name="connsiteX31" fmla="*/ 28245 w 4922138"/>
                        <a:gd name="connsiteY31" fmla="*/ 2848253 h 3457149"/>
                        <a:gd name="connsiteX32" fmla="*/ 404708 w 4922138"/>
                        <a:gd name="connsiteY32" fmla="*/ 3295267 h 3457149"/>
                        <a:gd name="connsiteX33" fmla="*/ 162131 w 4922138"/>
                        <a:gd name="connsiteY33" fmla="*/ 2883054 h 3457149"/>
                        <a:gd name="connsiteX34" fmla="*/ 3866723 w 4922138"/>
                        <a:gd name="connsiteY34" fmla="*/ 710249 h 3457149"/>
                        <a:gd name="connsiteX35" fmla="*/ 3469107 w 4922138"/>
                        <a:gd name="connsiteY35" fmla="*/ 607247 h 3457149"/>
                        <a:gd name="connsiteX36" fmla="*/ 3589056 w 4922138"/>
                        <a:gd name="connsiteY36" fmla="*/ 144235 h 3457149"/>
                        <a:gd name="connsiteX37" fmla="*/ 4313902 w 4922138"/>
                        <a:gd name="connsiteY37" fmla="*/ 332013 h 3457149"/>
                        <a:gd name="connsiteX38" fmla="*/ 4314190 w 4922138"/>
                        <a:gd name="connsiteY38" fmla="*/ 330941 h 3457149"/>
                        <a:gd name="connsiteX39" fmla="*/ 4777285 w 4922138"/>
                        <a:gd name="connsiteY39" fmla="*/ 450890 h 3457149"/>
                        <a:gd name="connsiteX40" fmla="*/ 4777037 w 4922138"/>
                        <a:gd name="connsiteY40" fmla="*/ 451920 h 3457149"/>
                        <a:gd name="connsiteX41" fmla="*/ 4777986 w 4922138"/>
                        <a:gd name="connsiteY41" fmla="*/ 452168 h 3457149"/>
                        <a:gd name="connsiteX42" fmla="*/ 4658037 w 4922138"/>
                        <a:gd name="connsiteY42" fmla="*/ 915263 h 3457149"/>
                        <a:gd name="connsiteX43" fmla="*/ 4656965 w 4922138"/>
                        <a:gd name="connsiteY43" fmla="*/ 914974 h 3457149"/>
                        <a:gd name="connsiteX44" fmla="*/ 4469229 w 4922138"/>
                        <a:gd name="connsiteY44" fmla="*/ 1639737 h 3457149"/>
                        <a:gd name="connsiteX45" fmla="*/ 4006216 w 4922138"/>
                        <a:gd name="connsiteY45" fmla="*/ 1519789 h 3457149"/>
                        <a:gd name="connsiteX46" fmla="*/ 4109094 w 4922138"/>
                        <a:gd name="connsiteY46" fmla="*/ 1122626 h 3457149"/>
                        <a:gd name="connsiteX47" fmla="*/ 404749 w 4922138"/>
                        <a:gd name="connsiteY47" fmla="*/ 3295267 h 3457149"/>
                        <a:gd name="connsiteX48" fmla="*/ 190334 w 4922138"/>
                        <a:gd name="connsiteY48" fmla="*/ 2890394 h 3457149"/>
                        <a:gd name="connsiteX49" fmla="*/ 412006 w 4922138"/>
                        <a:gd name="connsiteY49" fmla="*/ 3267063 h 3457149"/>
                        <a:gd name="connsiteX50" fmla="*/ 4141421 w 4922138"/>
                        <a:gd name="connsiteY50" fmla="*/ 1079743 h 3457149"/>
                        <a:gd name="connsiteX51" fmla="*/ 4031245 w 4922138"/>
                        <a:gd name="connsiteY51" fmla="*/ 1505027 h 3457149"/>
                        <a:gd name="connsiteX52" fmla="*/ 4454343 w 4922138"/>
                        <a:gd name="connsiteY52" fmla="*/ 1614626 h 3457149"/>
                        <a:gd name="connsiteX53" fmla="*/ 4642080 w 4922138"/>
                        <a:gd name="connsiteY53" fmla="*/ 889863 h 3457149"/>
                        <a:gd name="connsiteX54" fmla="*/ 4643152 w 4922138"/>
                        <a:gd name="connsiteY54" fmla="*/ 890151 h 3457149"/>
                        <a:gd name="connsiteX55" fmla="*/ 4752792 w 4922138"/>
                        <a:gd name="connsiteY55" fmla="*/ 466929 h 3457149"/>
                        <a:gd name="connsiteX56" fmla="*/ 4751802 w 4922138"/>
                        <a:gd name="connsiteY56" fmla="*/ 466682 h 3457149"/>
                        <a:gd name="connsiteX57" fmla="*/ 4752050 w 4922138"/>
                        <a:gd name="connsiteY57" fmla="*/ 465692 h 3457149"/>
                        <a:gd name="connsiteX58" fmla="*/ 4328993 w 4922138"/>
                        <a:gd name="connsiteY58" fmla="*/ 356094 h 3457149"/>
                        <a:gd name="connsiteX59" fmla="*/ 4328704 w 4922138"/>
                        <a:gd name="connsiteY59" fmla="*/ 357166 h 3457149"/>
                        <a:gd name="connsiteX60" fmla="*/ 3603817 w 4922138"/>
                        <a:gd name="connsiteY60" fmla="*/ 169388 h 3457149"/>
                        <a:gd name="connsiteX61" fmla="*/ 3494219 w 4922138"/>
                        <a:gd name="connsiteY61" fmla="*/ 592486 h 3457149"/>
                        <a:gd name="connsiteX62" fmla="*/ 3920162 w 4922138"/>
                        <a:gd name="connsiteY62" fmla="*/ 702827 h 3457149"/>
                        <a:gd name="connsiteX63" fmla="*/ 190376 w 4922138"/>
                        <a:gd name="connsiteY63" fmla="*/ 2890394 h 345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22138" h="3457149">
                          <a:moveTo>
                            <a:pt x="362691" y="3457150"/>
                          </a:moveTo>
                          <a:lnTo>
                            <a:pt x="0" y="2840914"/>
                          </a:lnTo>
                          <a:lnTo>
                            <a:pt x="3559862" y="753049"/>
                          </a:lnTo>
                          <a:lnTo>
                            <a:pt x="3324831" y="692189"/>
                          </a:lnTo>
                          <a:lnTo>
                            <a:pt x="3504115" y="0"/>
                          </a:lnTo>
                          <a:lnTo>
                            <a:pt x="4228837" y="187737"/>
                          </a:lnTo>
                          <a:lnTo>
                            <a:pt x="4229125" y="186665"/>
                          </a:lnTo>
                          <a:lnTo>
                            <a:pt x="4921273" y="365948"/>
                          </a:lnTo>
                          <a:lnTo>
                            <a:pt x="4920984" y="367103"/>
                          </a:lnTo>
                          <a:lnTo>
                            <a:pt x="4922139" y="367392"/>
                          </a:lnTo>
                          <a:lnTo>
                            <a:pt x="4742855" y="1059456"/>
                          </a:lnTo>
                          <a:lnTo>
                            <a:pt x="4741783" y="1059168"/>
                          </a:lnTo>
                          <a:lnTo>
                            <a:pt x="4554005" y="1784013"/>
                          </a:lnTo>
                          <a:lnTo>
                            <a:pt x="3861816" y="1604730"/>
                          </a:lnTo>
                          <a:lnTo>
                            <a:pt x="3922883" y="1369038"/>
                          </a:lnTo>
                          <a:lnTo>
                            <a:pt x="362691" y="3457150"/>
                          </a:lnTo>
                          <a:close/>
                          <a:moveTo>
                            <a:pt x="28245" y="2848253"/>
                          </a:moveTo>
                          <a:lnTo>
                            <a:pt x="369989" y="3428946"/>
                          </a:lnTo>
                          <a:lnTo>
                            <a:pt x="3955334" y="1326073"/>
                          </a:lnTo>
                          <a:lnTo>
                            <a:pt x="3886969" y="1589886"/>
                          </a:lnTo>
                          <a:lnTo>
                            <a:pt x="4539243" y="1758861"/>
                          </a:lnTo>
                          <a:lnTo>
                            <a:pt x="4727021" y="1034057"/>
                          </a:lnTo>
                          <a:lnTo>
                            <a:pt x="4728093" y="1034345"/>
                          </a:lnTo>
                          <a:lnTo>
                            <a:pt x="4897027" y="382153"/>
                          </a:lnTo>
                          <a:lnTo>
                            <a:pt x="4895914" y="381865"/>
                          </a:lnTo>
                          <a:lnTo>
                            <a:pt x="4896202" y="380751"/>
                          </a:lnTo>
                          <a:lnTo>
                            <a:pt x="4243970" y="211776"/>
                          </a:lnTo>
                          <a:lnTo>
                            <a:pt x="4243681" y="212848"/>
                          </a:lnTo>
                          <a:lnTo>
                            <a:pt x="3518918" y="25111"/>
                          </a:lnTo>
                          <a:lnTo>
                            <a:pt x="3349983" y="677345"/>
                          </a:lnTo>
                          <a:lnTo>
                            <a:pt x="3613301" y="745545"/>
                          </a:lnTo>
                          <a:lnTo>
                            <a:pt x="28245" y="2848253"/>
                          </a:lnTo>
                          <a:close/>
                          <a:moveTo>
                            <a:pt x="404708" y="3295267"/>
                          </a:moveTo>
                          <a:lnTo>
                            <a:pt x="162131" y="2883054"/>
                          </a:lnTo>
                          <a:lnTo>
                            <a:pt x="3866723" y="710249"/>
                          </a:lnTo>
                          <a:lnTo>
                            <a:pt x="3469107" y="607247"/>
                          </a:lnTo>
                          <a:lnTo>
                            <a:pt x="3589056" y="144235"/>
                          </a:lnTo>
                          <a:lnTo>
                            <a:pt x="4313902" y="332013"/>
                          </a:lnTo>
                          <a:lnTo>
                            <a:pt x="4314190" y="330941"/>
                          </a:lnTo>
                          <a:lnTo>
                            <a:pt x="4777285" y="450890"/>
                          </a:lnTo>
                          <a:lnTo>
                            <a:pt x="4777037" y="451920"/>
                          </a:lnTo>
                          <a:lnTo>
                            <a:pt x="4777986" y="452168"/>
                          </a:lnTo>
                          <a:lnTo>
                            <a:pt x="4658037" y="915263"/>
                          </a:lnTo>
                          <a:lnTo>
                            <a:pt x="4656965" y="914974"/>
                          </a:lnTo>
                          <a:lnTo>
                            <a:pt x="4469229" y="1639737"/>
                          </a:lnTo>
                          <a:lnTo>
                            <a:pt x="4006216" y="1519789"/>
                          </a:lnTo>
                          <a:lnTo>
                            <a:pt x="4109094" y="1122626"/>
                          </a:lnTo>
                          <a:lnTo>
                            <a:pt x="404749" y="3295267"/>
                          </a:lnTo>
                          <a:close/>
                          <a:moveTo>
                            <a:pt x="190334" y="2890394"/>
                          </a:moveTo>
                          <a:lnTo>
                            <a:pt x="412006" y="3267063"/>
                          </a:lnTo>
                          <a:lnTo>
                            <a:pt x="4141421" y="1079743"/>
                          </a:lnTo>
                          <a:lnTo>
                            <a:pt x="4031245" y="1505027"/>
                          </a:lnTo>
                          <a:lnTo>
                            <a:pt x="4454343" y="1614626"/>
                          </a:lnTo>
                          <a:lnTo>
                            <a:pt x="4642080" y="889863"/>
                          </a:lnTo>
                          <a:lnTo>
                            <a:pt x="4643152" y="890151"/>
                          </a:lnTo>
                          <a:lnTo>
                            <a:pt x="4752792" y="466929"/>
                          </a:lnTo>
                          <a:lnTo>
                            <a:pt x="4751802" y="466682"/>
                          </a:lnTo>
                          <a:lnTo>
                            <a:pt x="4752050" y="465692"/>
                          </a:lnTo>
                          <a:lnTo>
                            <a:pt x="4328993" y="356094"/>
                          </a:lnTo>
                          <a:lnTo>
                            <a:pt x="4328704" y="357166"/>
                          </a:lnTo>
                          <a:lnTo>
                            <a:pt x="3603817" y="169388"/>
                          </a:lnTo>
                          <a:lnTo>
                            <a:pt x="3494219" y="592486"/>
                          </a:lnTo>
                          <a:lnTo>
                            <a:pt x="3920162" y="702827"/>
                          </a:lnTo>
                          <a:lnTo>
                            <a:pt x="190376" y="2890394"/>
                          </a:lnTo>
                          <a:close/>
                        </a:path>
                      </a:pathLst>
                    </a:custGeom>
                    <a:grpFill/>
                    <a:ln w="0" cap="flat">
                      <a:noFill/>
                      <a:prstDash val="solid"/>
                      <a:miter/>
                    </a:ln>
                  </p:spPr>
                  <p:txBody>
                    <a:bodyPr rtlCol="0" anchor="ctr"/>
                    <a:lstStyle/>
                    <a:p>
                      <a:endParaRPr lang="ko-KR" altLang="en-US" dirty="0"/>
                    </a:p>
                  </p:txBody>
                </p:sp>
              </p:grpSp>
              <p:grpSp>
                <p:nvGrpSpPr>
                  <p:cNvPr id="382" name="그래픽 314">
                    <a:extLst>
                      <a:ext uri="{FF2B5EF4-FFF2-40B4-BE49-F238E27FC236}">
                        <a16:creationId xmlns:a16="http://schemas.microsoft.com/office/drawing/2014/main" id="{DA2CF5E8-3E60-935A-B29E-BBCC3AB5D57E}"/>
                      </a:ext>
                    </a:extLst>
                  </p:cNvPr>
                  <p:cNvGrpSpPr/>
                  <p:nvPr/>
                </p:nvGrpSpPr>
                <p:grpSpPr>
                  <a:xfrm>
                    <a:off x="2281938" y="5030"/>
                    <a:ext cx="4938136" cy="3473148"/>
                    <a:chOff x="2281938" y="5030"/>
                    <a:chExt cx="4938136" cy="3473148"/>
                  </a:xfrm>
                  <a:grpFill/>
                </p:grpSpPr>
                <p:sp>
                  <p:nvSpPr>
                    <p:cNvPr id="383" name="자유형: 도형 382">
                      <a:extLst>
                        <a:ext uri="{FF2B5EF4-FFF2-40B4-BE49-F238E27FC236}">
                          <a16:creationId xmlns:a16="http://schemas.microsoft.com/office/drawing/2014/main" id="{0160CDC6-1AA5-6A4D-637C-518C5051B06F}"/>
                        </a:ext>
                      </a:extLst>
                    </p:cNvPr>
                    <p:cNvSpPr/>
                    <p:nvPr/>
                  </p:nvSpPr>
                  <p:spPr>
                    <a:xfrm>
                      <a:off x="2296039" y="17606"/>
                      <a:ext cx="4911500" cy="3446470"/>
                    </a:xfrm>
                    <a:custGeom>
                      <a:avLst/>
                      <a:gdLst>
                        <a:gd name="connsiteX0" fmla="*/ 358485 w 4911500"/>
                        <a:gd name="connsiteY0" fmla="*/ 3446470 h 3446470"/>
                        <a:gd name="connsiteX1" fmla="*/ 0 w 4911500"/>
                        <a:gd name="connsiteY1" fmla="*/ 2837367 h 3446470"/>
                        <a:gd name="connsiteX2" fmla="*/ 5360 w 4911500"/>
                        <a:gd name="connsiteY2" fmla="*/ 2834234 h 3446470"/>
                        <a:gd name="connsiteX3" fmla="*/ 3564893 w 4911500"/>
                        <a:gd name="connsiteY3" fmla="*/ 746493 h 3446470"/>
                        <a:gd name="connsiteX4" fmla="*/ 3324212 w 4911500"/>
                        <a:gd name="connsiteY4" fmla="*/ 684148 h 3446470"/>
                        <a:gd name="connsiteX5" fmla="*/ 3501434 w 4911500"/>
                        <a:gd name="connsiteY5" fmla="*/ 0 h 3446470"/>
                        <a:gd name="connsiteX6" fmla="*/ 4226156 w 4911500"/>
                        <a:gd name="connsiteY6" fmla="*/ 187737 h 3446470"/>
                        <a:gd name="connsiteX7" fmla="*/ 4226445 w 4911500"/>
                        <a:gd name="connsiteY7" fmla="*/ 186665 h 3446470"/>
                        <a:gd name="connsiteX8" fmla="*/ 4910634 w 4911500"/>
                        <a:gd name="connsiteY8" fmla="*/ 363887 h 3446470"/>
                        <a:gd name="connsiteX9" fmla="*/ 4910346 w 4911500"/>
                        <a:gd name="connsiteY9" fmla="*/ 365041 h 3446470"/>
                        <a:gd name="connsiteX10" fmla="*/ 4911500 w 4911500"/>
                        <a:gd name="connsiteY10" fmla="*/ 365330 h 3446470"/>
                        <a:gd name="connsiteX11" fmla="*/ 4909934 w 4911500"/>
                        <a:gd name="connsiteY11" fmla="*/ 371309 h 3446470"/>
                        <a:gd name="connsiteX12" fmla="*/ 4734278 w 4911500"/>
                        <a:gd name="connsiteY12" fmla="*/ 1049395 h 3446470"/>
                        <a:gd name="connsiteX13" fmla="*/ 4733206 w 4911500"/>
                        <a:gd name="connsiteY13" fmla="*/ 1049107 h 3446470"/>
                        <a:gd name="connsiteX14" fmla="*/ 4545428 w 4911500"/>
                        <a:gd name="connsiteY14" fmla="*/ 1773952 h 3446470"/>
                        <a:gd name="connsiteX15" fmla="*/ 3861239 w 4911500"/>
                        <a:gd name="connsiteY15" fmla="*/ 1596730 h 3446470"/>
                        <a:gd name="connsiteX16" fmla="*/ 3923749 w 4911500"/>
                        <a:gd name="connsiteY16" fmla="*/ 1355431 h 3446470"/>
                        <a:gd name="connsiteX17" fmla="*/ 358485 w 4911500"/>
                        <a:gd name="connsiteY17" fmla="*/ 3446470 h 3446470"/>
                        <a:gd name="connsiteX18" fmla="*/ 16947 w 4911500"/>
                        <a:gd name="connsiteY18" fmla="*/ 2841738 h 3446470"/>
                        <a:gd name="connsiteX19" fmla="*/ 362856 w 4911500"/>
                        <a:gd name="connsiteY19" fmla="*/ 3429523 h 3446470"/>
                        <a:gd name="connsiteX20" fmla="*/ 3943170 w 4911500"/>
                        <a:gd name="connsiteY20" fmla="*/ 1329619 h 3446470"/>
                        <a:gd name="connsiteX21" fmla="*/ 3876289 w 4911500"/>
                        <a:gd name="connsiteY21" fmla="*/ 1587824 h 3446470"/>
                        <a:gd name="connsiteX22" fmla="*/ 4536522 w 4911500"/>
                        <a:gd name="connsiteY22" fmla="*/ 1758861 h 3446470"/>
                        <a:gd name="connsiteX23" fmla="*/ 4724300 w 4911500"/>
                        <a:gd name="connsiteY23" fmla="*/ 1034057 h 3446470"/>
                        <a:gd name="connsiteX24" fmla="*/ 4725372 w 4911500"/>
                        <a:gd name="connsiteY24" fmla="*/ 1034345 h 3446470"/>
                        <a:gd name="connsiteX25" fmla="*/ 4896368 w 4911500"/>
                        <a:gd name="connsiteY25" fmla="*/ 374195 h 3446470"/>
                        <a:gd name="connsiteX26" fmla="*/ 4895254 w 4911500"/>
                        <a:gd name="connsiteY26" fmla="*/ 373906 h 3446470"/>
                        <a:gd name="connsiteX27" fmla="*/ 4895543 w 4911500"/>
                        <a:gd name="connsiteY27" fmla="*/ 372793 h 3446470"/>
                        <a:gd name="connsiteX28" fmla="*/ 4235310 w 4911500"/>
                        <a:gd name="connsiteY28" fmla="*/ 201756 h 3446470"/>
                        <a:gd name="connsiteX29" fmla="*/ 4235022 w 4911500"/>
                        <a:gd name="connsiteY29" fmla="*/ 202828 h 3446470"/>
                        <a:gd name="connsiteX30" fmla="*/ 3510300 w 4911500"/>
                        <a:gd name="connsiteY30" fmla="*/ 15050 h 3446470"/>
                        <a:gd name="connsiteX31" fmla="*/ 3339263 w 4911500"/>
                        <a:gd name="connsiteY31" fmla="*/ 675283 h 3446470"/>
                        <a:gd name="connsiteX32" fmla="*/ 3596931 w 4911500"/>
                        <a:gd name="connsiteY32" fmla="*/ 742040 h 3446470"/>
                        <a:gd name="connsiteX33" fmla="*/ 3584025 w 4911500"/>
                        <a:gd name="connsiteY33" fmla="*/ 749627 h 3446470"/>
                        <a:gd name="connsiteX34" fmla="*/ 16947 w 4911500"/>
                        <a:gd name="connsiteY34" fmla="*/ 2841738 h 3446470"/>
                        <a:gd name="connsiteX35" fmla="*/ 400543 w 4911500"/>
                        <a:gd name="connsiteY35" fmla="*/ 3284587 h 3446470"/>
                        <a:gd name="connsiteX36" fmla="*/ 162131 w 4911500"/>
                        <a:gd name="connsiteY36" fmla="*/ 2879467 h 3446470"/>
                        <a:gd name="connsiteX37" fmla="*/ 167491 w 4911500"/>
                        <a:gd name="connsiteY37" fmla="*/ 2876333 h 3446470"/>
                        <a:gd name="connsiteX38" fmla="*/ 3871754 w 4911500"/>
                        <a:gd name="connsiteY38" fmla="*/ 703734 h 3446470"/>
                        <a:gd name="connsiteX39" fmla="*/ 3468448 w 4911500"/>
                        <a:gd name="connsiteY39" fmla="*/ 599248 h 3446470"/>
                        <a:gd name="connsiteX40" fmla="*/ 3586334 w 4911500"/>
                        <a:gd name="connsiteY40" fmla="*/ 144194 h 3446470"/>
                        <a:gd name="connsiteX41" fmla="*/ 4311180 w 4911500"/>
                        <a:gd name="connsiteY41" fmla="*/ 331972 h 3446470"/>
                        <a:gd name="connsiteX42" fmla="*/ 4311469 w 4911500"/>
                        <a:gd name="connsiteY42" fmla="*/ 330900 h 3446470"/>
                        <a:gd name="connsiteX43" fmla="*/ 4766564 w 4911500"/>
                        <a:gd name="connsiteY43" fmla="*/ 448787 h 3446470"/>
                        <a:gd name="connsiteX44" fmla="*/ 4766317 w 4911500"/>
                        <a:gd name="connsiteY44" fmla="*/ 449776 h 3446470"/>
                        <a:gd name="connsiteX45" fmla="*/ 4767306 w 4911500"/>
                        <a:gd name="connsiteY45" fmla="*/ 450024 h 3446470"/>
                        <a:gd name="connsiteX46" fmla="*/ 4649419 w 4911500"/>
                        <a:gd name="connsiteY46" fmla="*/ 905119 h 3446470"/>
                        <a:gd name="connsiteX47" fmla="*/ 4648347 w 4911500"/>
                        <a:gd name="connsiteY47" fmla="*/ 904830 h 3446470"/>
                        <a:gd name="connsiteX48" fmla="*/ 4460611 w 4911500"/>
                        <a:gd name="connsiteY48" fmla="*/ 1629594 h 3446470"/>
                        <a:gd name="connsiteX49" fmla="*/ 4005556 w 4911500"/>
                        <a:gd name="connsiteY49" fmla="*/ 1511707 h 3446470"/>
                        <a:gd name="connsiteX50" fmla="*/ 4109878 w 4911500"/>
                        <a:gd name="connsiteY50" fmla="*/ 1108937 h 3446470"/>
                        <a:gd name="connsiteX51" fmla="*/ 400543 w 4911500"/>
                        <a:gd name="connsiteY51" fmla="*/ 3284587 h 3446470"/>
                        <a:gd name="connsiteX52" fmla="*/ 179078 w 4911500"/>
                        <a:gd name="connsiteY52" fmla="*/ 2883879 h 3446470"/>
                        <a:gd name="connsiteX53" fmla="*/ 404955 w 4911500"/>
                        <a:gd name="connsiteY53" fmla="*/ 3267640 h 3446470"/>
                        <a:gd name="connsiteX54" fmla="*/ 4129298 w 4911500"/>
                        <a:gd name="connsiteY54" fmla="*/ 1083289 h 3446470"/>
                        <a:gd name="connsiteX55" fmla="*/ 4020607 w 4911500"/>
                        <a:gd name="connsiteY55" fmla="*/ 1502924 h 3446470"/>
                        <a:gd name="connsiteX56" fmla="*/ 4451704 w 4911500"/>
                        <a:gd name="connsiteY56" fmla="*/ 1614585 h 3446470"/>
                        <a:gd name="connsiteX57" fmla="*/ 4639441 w 4911500"/>
                        <a:gd name="connsiteY57" fmla="*/ 889821 h 3446470"/>
                        <a:gd name="connsiteX58" fmla="*/ 4640513 w 4911500"/>
                        <a:gd name="connsiteY58" fmla="*/ 890110 h 3446470"/>
                        <a:gd name="connsiteX59" fmla="*/ 4752215 w 4911500"/>
                        <a:gd name="connsiteY59" fmla="*/ 458930 h 3446470"/>
                        <a:gd name="connsiteX60" fmla="*/ 4751225 w 4911500"/>
                        <a:gd name="connsiteY60" fmla="*/ 458683 h 3446470"/>
                        <a:gd name="connsiteX61" fmla="*/ 4751473 w 4911500"/>
                        <a:gd name="connsiteY61" fmla="*/ 457693 h 3446470"/>
                        <a:gd name="connsiteX62" fmla="*/ 4320416 w 4911500"/>
                        <a:gd name="connsiteY62" fmla="*/ 346032 h 3446470"/>
                        <a:gd name="connsiteX63" fmla="*/ 4320128 w 4911500"/>
                        <a:gd name="connsiteY63" fmla="*/ 347105 h 3446470"/>
                        <a:gd name="connsiteX64" fmla="*/ 3595241 w 4911500"/>
                        <a:gd name="connsiteY64" fmla="*/ 159327 h 3446470"/>
                        <a:gd name="connsiteX65" fmla="*/ 3483580 w 4911500"/>
                        <a:gd name="connsiteY65" fmla="*/ 590424 h 3446470"/>
                        <a:gd name="connsiteX66" fmla="*/ 3903874 w 4911500"/>
                        <a:gd name="connsiteY66" fmla="*/ 699281 h 3446470"/>
                        <a:gd name="connsiteX67" fmla="*/ 3890968 w 4911500"/>
                        <a:gd name="connsiteY67" fmla="*/ 706868 h 3446470"/>
                        <a:gd name="connsiteX68" fmla="*/ 179078 w 4911500"/>
                        <a:gd name="connsiteY68" fmla="*/ 2883879 h 3446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911500" h="3446470">
                          <a:moveTo>
                            <a:pt x="358485" y="3446470"/>
                          </a:moveTo>
                          <a:lnTo>
                            <a:pt x="0" y="2837367"/>
                          </a:lnTo>
                          <a:lnTo>
                            <a:pt x="5360" y="2834234"/>
                          </a:lnTo>
                          <a:lnTo>
                            <a:pt x="3564893" y="746493"/>
                          </a:lnTo>
                          <a:lnTo>
                            <a:pt x="3324212" y="684148"/>
                          </a:lnTo>
                          <a:lnTo>
                            <a:pt x="3501434" y="0"/>
                          </a:lnTo>
                          <a:lnTo>
                            <a:pt x="4226156" y="187737"/>
                          </a:lnTo>
                          <a:lnTo>
                            <a:pt x="4226445" y="186665"/>
                          </a:lnTo>
                          <a:lnTo>
                            <a:pt x="4910634" y="363887"/>
                          </a:lnTo>
                          <a:lnTo>
                            <a:pt x="4910346" y="365041"/>
                          </a:lnTo>
                          <a:lnTo>
                            <a:pt x="4911500" y="365330"/>
                          </a:lnTo>
                          <a:lnTo>
                            <a:pt x="4909934" y="371309"/>
                          </a:lnTo>
                          <a:lnTo>
                            <a:pt x="4734278" y="1049395"/>
                          </a:lnTo>
                          <a:lnTo>
                            <a:pt x="4733206" y="1049107"/>
                          </a:lnTo>
                          <a:lnTo>
                            <a:pt x="4545428" y="1773952"/>
                          </a:lnTo>
                          <a:lnTo>
                            <a:pt x="3861239" y="1596730"/>
                          </a:lnTo>
                          <a:lnTo>
                            <a:pt x="3923749" y="1355431"/>
                          </a:lnTo>
                          <a:lnTo>
                            <a:pt x="358485" y="3446470"/>
                          </a:lnTo>
                          <a:close/>
                          <a:moveTo>
                            <a:pt x="16947" y="2841738"/>
                          </a:moveTo>
                          <a:lnTo>
                            <a:pt x="362856" y="3429523"/>
                          </a:lnTo>
                          <a:lnTo>
                            <a:pt x="3943170" y="1329619"/>
                          </a:lnTo>
                          <a:lnTo>
                            <a:pt x="3876289" y="1587824"/>
                          </a:lnTo>
                          <a:lnTo>
                            <a:pt x="4536522" y="1758861"/>
                          </a:lnTo>
                          <a:lnTo>
                            <a:pt x="4724300" y="1034057"/>
                          </a:lnTo>
                          <a:lnTo>
                            <a:pt x="4725372" y="1034345"/>
                          </a:lnTo>
                          <a:lnTo>
                            <a:pt x="4896368" y="374195"/>
                          </a:lnTo>
                          <a:lnTo>
                            <a:pt x="4895254" y="373906"/>
                          </a:lnTo>
                          <a:lnTo>
                            <a:pt x="4895543" y="372793"/>
                          </a:lnTo>
                          <a:lnTo>
                            <a:pt x="4235310" y="201756"/>
                          </a:lnTo>
                          <a:lnTo>
                            <a:pt x="4235022" y="202828"/>
                          </a:lnTo>
                          <a:lnTo>
                            <a:pt x="3510300" y="15050"/>
                          </a:lnTo>
                          <a:lnTo>
                            <a:pt x="3339263" y="675283"/>
                          </a:lnTo>
                          <a:lnTo>
                            <a:pt x="3596931" y="742040"/>
                          </a:lnTo>
                          <a:lnTo>
                            <a:pt x="3584025" y="749627"/>
                          </a:lnTo>
                          <a:lnTo>
                            <a:pt x="16947" y="2841738"/>
                          </a:lnTo>
                          <a:close/>
                          <a:moveTo>
                            <a:pt x="400543" y="3284587"/>
                          </a:moveTo>
                          <a:lnTo>
                            <a:pt x="162131" y="2879467"/>
                          </a:lnTo>
                          <a:lnTo>
                            <a:pt x="167491" y="2876333"/>
                          </a:lnTo>
                          <a:lnTo>
                            <a:pt x="3871754" y="703734"/>
                          </a:lnTo>
                          <a:lnTo>
                            <a:pt x="3468448" y="599248"/>
                          </a:lnTo>
                          <a:lnTo>
                            <a:pt x="3586334" y="144194"/>
                          </a:lnTo>
                          <a:lnTo>
                            <a:pt x="4311180" y="331972"/>
                          </a:lnTo>
                          <a:lnTo>
                            <a:pt x="4311469" y="330900"/>
                          </a:lnTo>
                          <a:lnTo>
                            <a:pt x="4766564" y="448787"/>
                          </a:lnTo>
                          <a:lnTo>
                            <a:pt x="4766317" y="449776"/>
                          </a:lnTo>
                          <a:lnTo>
                            <a:pt x="4767306" y="450024"/>
                          </a:lnTo>
                          <a:lnTo>
                            <a:pt x="4649419" y="905119"/>
                          </a:lnTo>
                          <a:lnTo>
                            <a:pt x="4648347" y="904830"/>
                          </a:lnTo>
                          <a:lnTo>
                            <a:pt x="4460611" y="1629594"/>
                          </a:lnTo>
                          <a:lnTo>
                            <a:pt x="4005556" y="1511707"/>
                          </a:lnTo>
                          <a:lnTo>
                            <a:pt x="4109878" y="1108937"/>
                          </a:lnTo>
                          <a:lnTo>
                            <a:pt x="400543" y="3284587"/>
                          </a:lnTo>
                          <a:close/>
                          <a:moveTo>
                            <a:pt x="179078" y="2883879"/>
                          </a:moveTo>
                          <a:lnTo>
                            <a:pt x="404955" y="3267640"/>
                          </a:lnTo>
                          <a:lnTo>
                            <a:pt x="4129298" y="1083289"/>
                          </a:lnTo>
                          <a:lnTo>
                            <a:pt x="4020607" y="1502924"/>
                          </a:lnTo>
                          <a:lnTo>
                            <a:pt x="4451704" y="1614585"/>
                          </a:lnTo>
                          <a:lnTo>
                            <a:pt x="4639441" y="889821"/>
                          </a:lnTo>
                          <a:lnTo>
                            <a:pt x="4640513" y="890110"/>
                          </a:lnTo>
                          <a:lnTo>
                            <a:pt x="4752215" y="458930"/>
                          </a:lnTo>
                          <a:lnTo>
                            <a:pt x="4751225" y="458683"/>
                          </a:lnTo>
                          <a:lnTo>
                            <a:pt x="4751473" y="457693"/>
                          </a:lnTo>
                          <a:lnTo>
                            <a:pt x="4320416" y="346032"/>
                          </a:lnTo>
                          <a:lnTo>
                            <a:pt x="4320128" y="347105"/>
                          </a:lnTo>
                          <a:lnTo>
                            <a:pt x="3595241" y="159327"/>
                          </a:lnTo>
                          <a:lnTo>
                            <a:pt x="3483580" y="590424"/>
                          </a:lnTo>
                          <a:lnTo>
                            <a:pt x="3903874" y="699281"/>
                          </a:lnTo>
                          <a:lnTo>
                            <a:pt x="3890968" y="706868"/>
                          </a:lnTo>
                          <a:lnTo>
                            <a:pt x="179078" y="2883879"/>
                          </a:lnTo>
                          <a:close/>
                        </a:path>
                      </a:pathLst>
                    </a:custGeom>
                    <a:grpFill/>
                    <a:ln w="0" cap="flat">
                      <a:noFill/>
                      <a:prstDash val="solid"/>
                      <a:miter/>
                    </a:ln>
                  </p:spPr>
                  <p:txBody>
                    <a:bodyPr rtlCol="0" anchor="ctr"/>
                    <a:lstStyle/>
                    <a:p>
                      <a:endParaRPr lang="ko-KR" altLang="en-US" dirty="0"/>
                    </a:p>
                  </p:txBody>
                </p:sp>
                <p:sp>
                  <p:nvSpPr>
                    <p:cNvPr id="384" name="자유형: 도형 383">
                      <a:extLst>
                        <a:ext uri="{FF2B5EF4-FFF2-40B4-BE49-F238E27FC236}">
                          <a16:creationId xmlns:a16="http://schemas.microsoft.com/office/drawing/2014/main" id="{8AC4DA29-5B8B-AC8B-E1B2-FE2533E28F70}"/>
                        </a:ext>
                      </a:extLst>
                    </p:cNvPr>
                    <p:cNvSpPr/>
                    <p:nvPr/>
                  </p:nvSpPr>
                  <p:spPr>
                    <a:xfrm>
                      <a:off x="2281938" y="5030"/>
                      <a:ext cx="4938136" cy="3473148"/>
                    </a:xfrm>
                    <a:custGeom>
                      <a:avLst/>
                      <a:gdLst>
                        <a:gd name="connsiteX0" fmla="*/ 368917 w 4938136"/>
                        <a:gd name="connsiteY0" fmla="*/ 3473149 h 3473148"/>
                        <a:gd name="connsiteX1" fmla="*/ 0 w 4938136"/>
                        <a:gd name="connsiteY1" fmla="*/ 2846274 h 3473148"/>
                        <a:gd name="connsiteX2" fmla="*/ 14267 w 4938136"/>
                        <a:gd name="connsiteY2" fmla="*/ 2837903 h 3473148"/>
                        <a:gd name="connsiteX3" fmla="*/ 3552275 w 4938136"/>
                        <a:gd name="connsiteY3" fmla="*/ 762822 h 3473148"/>
                        <a:gd name="connsiteX4" fmla="*/ 3325779 w 4938136"/>
                        <a:gd name="connsiteY4" fmla="*/ 704146 h 3473148"/>
                        <a:gd name="connsiteX5" fmla="*/ 3508155 w 4938136"/>
                        <a:gd name="connsiteY5" fmla="*/ 0 h 3473148"/>
                        <a:gd name="connsiteX6" fmla="*/ 4232836 w 4938136"/>
                        <a:gd name="connsiteY6" fmla="*/ 187737 h 3473148"/>
                        <a:gd name="connsiteX7" fmla="*/ 4233125 w 4938136"/>
                        <a:gd name="connsiteY7" fmla="*/ 186665 h 3473148"/>
                        <a:gd name="connsiteX8" fmla="*/ 4937271 w 4938136"/>
                        <a:gd name="connsiteY8" fmla="*/ 369082 h 3473148"/>
                        <a:gd name="connsiteX9" fmla="*/ 4936982 w 4938136"/>
                        <a:gd name="connsiteY9" fmla="*/ 370237 h 3473148"/>
                        <a:gd name="connsiteX10" fmla="*/ 4938137 w 4938136"/>
                        <a:gd name="connsiteY10" fmla="*/ 370525 h 3473148"/>
                        <a:gd name="connsiteX11" fmla="*/ 4755761 w 4938136"/>
                        <a:gd name="connsiteY11" fmla="*/ 1074548 h 3473148"/>
                        <a:gd name="connsiteX12" fmla="*/ 4754689 w 4938136"/>
                        <a:gd name="connsiteY12" fmla="*/ 1074259 h 3473148"/>
                        <a:gd name="connsiteX13" fmla="*/ 4566911 w 4938136"/>
                        <a:gd name="connsiteY13" fmla="*/ 1799105 h 3473148"/>
                        <a:gd name="connsiteX14" fmla="*/ 3862764 w 4938136"/>
                        <a:gd name="connsiteY14" fmla="*/ 1616687 h 3473148"/>
                        <a:gd name="connsiteX15" fmla="*/ 3921646 w 4938136"/>
                        <a:gd name="connsiteY15" fmla="*/ 1389449 h 3473148"/>
                        <a:gd name="connsiteX16" fmla="*/ 368917 w 4938136"/>
                        <a:gd name="connsiteY16" fmla="*/ 3473149 h 3473148"/>
                        <a:gd name="connsiteX17" fmla="*/ 45192 w 4938136"/>
                        <a:gd name="connsiteY17" fmla="*/ 2857984 h 3473148"/>
                        <a:gd name="connsiteX18" fmla="*/ 380669 w 4938136"/>
                        <a:gd name="connsiteY18" fmla="*/ 3428039 h 3473148"/>
                        <a:gd name="connsiteX19" fmla="*/ 3973559 w 4938136"/>
                        <a:gd name="connsiteY19" fmla="*/ 1320754 h 3473148"/>
                        <a:gd name="connsiteX20" fmla="*/ 3903008 w 4938136"/>
                        <a:gd name="connsiteY20" fmla="*/ 1593019 h 3473148"/>
                        <a:gd name="connsiteX21" fmla="*/ 4543284 w 4938136"/>
                        <a:gd name="connsiteY21" fmla="*/ 1758861 h 3473148"/>
                        <a:gd name="connsiteX22" fmla="*/ 4731021 w 4938136"/>
                        <a:gd name="connsiteY22" fmla="*/ 1034057 h 3473148"/>
                        <a:gd name="connsiteX23" fmla="*/ 4732093 w 4938136"/>
                        <a:gd name="connsiteY23" fmla="*/ 1034345 h 3473148"/>
                        <a:gd name="connsiteX24" fmla="*/ 4897934 w 4938136"/>
                        <a:gd name="connsiteY24" fmla="*/ 394111 h 3473148"/>
                        <a:gd name="connsiteX25" fmla="*/ 4896862 w 4938136"/>
                        <a:gd name="connsiteY25" fmla="*/ 393822 h 3473148"/>
                        <a:gd name="connsiteX26" fmla="*/ 4897151 w 4938136"/>
                        <a:gd name="connsiteY26" fmla="*/ 392709 h 3473148"/>
                        <a:gd name="connsiteX27" fmla="*/ 4256875 w 4938136"/>
                        <a:gd name="connsiteY27" fmla="*/ 226826 h 3473148"/>
                        <a:gd name="connsiteX28" fmla="*/ 4256587 w 4938136"/>
                        <a:gd name="connsiteY28" fmla="*/ 227898 h 3473148"/>
                        <a:gd name="connsiteX29" fmla="*/ 3531823 w 4938136"/>
                        <a:gd name="connsiteY29" fmla="*/ 40162 h 3473148"/>
                        <a:gd name="connsiteX30" fmla="*/ 3365982 w 4938136"/>
                        <a:gd name="connsiteY30" fmla="*/ 680437 h 3473148"/>
                        <a:gd name="connsiteX31" fmla="*/ 3637794 w 4938136"/>
                        <a:gd name="connsiteY31" fmla="*/ 750864 h 3473148"/>
                        <a:gd name="connsiteX32" fmla="*/ 45192 w 4938136"/>
                        <a:gd name="connsiteY32" fmla="*/ 2857984 h 3473148"/>
                        <a:gd name="connsiteX33" fmla="*/ 410975 w 4938136"/>
                        <a:gd name="connsiteY33" fmla="*/ 3311224 h 3473148"/>
                        <a:gd name="connsiteX34" fmla="*/ 162089 w 4938136"/>
                        <a:gd name="connsiteY34" fmla="*/ 2888373 h 3473148"/>
                        <a:gd name="connsiteX35" fmla="*/ 176356 w 4938136"/>
                        <a:gd name="connsiteY35" fmla="*/ 2880003 h 3473148"/>
                        <a:gd name="connsiteX36" fmla="*/ 3859136 w 4938136"/>
                        <a:gd name="connsiteY36" fmla="*/ 720063 h 3473148"/>
                        <a:gd name="connsiteX37" fmla="*/ 3470014 w 4938136"/>
                        <a:gd name="connsiteY37" fmla="*/ 619246 h 3473148"/>
                        <a:gd name="connsiteX38" fmla="*/ 3593056 w 4938136"/>
                        <a:gd name="connsiteY38" fmla="*/ 144235 h 3473148"/>
                        <a:gd name="connsiteX39" fmla="*/ 4317901 w 4938136"/>
                        <a:gd name="connsiteY39" fmla="*/ 332013 h 3473148"/>
                        <a:gd name="connsiteX40" fmla="*/ 4318190 w 4938136"/>
                        <a:gd name="connsiteY40" fmla="*/ 330941 h 3473148"/>
                        <a:gd name="connsiteX41" fmla="*/ 4793283 w 4938136"/>
                        <a:gd name="connsiteY41" fmla="*/ 454023 h 3473148"/>
                        <a:gd name="connsiteX42" fmla="*/ 4792995 w 4938136"/>
                        <a:gd name="connsiteY42" fmla="*/ 455054 h 3473148"/>
                        <a:gd name="connsiteX43" fmla="*/ 4793943 w 4938136"/>
                        <a:gd name="connsiteY43" fmla="*/ 455302 h 3473148"/>
                        <a:gd name="connsiteX44" fmla="*/ 4670902 w 4938136"/>
                        <a:gd name="connsiteY44" fmla="*/ 930354 h 3473148"/>
                        <a:gd name="connsiteX45" fmla="*/ 4669830 w 4938136"/>
                        <a:gd name="connsiteY45" fmla="*/ 930065 h 3473148"/>
                        <a:gd name="connsiteX46" fmla="*/ 4482093 w 4938136"/>
                        <a:gd name="connsiteY46" fmla="*/ 1654870 h 3473148"/>
                        <a:gd name="connsiteX47" fmla="*/ 4007082 w 4938136"/>
                        <a:gd name="connsiteY47" fmla="*/ 1531829 h 3473148"/>
                        <a:gd name="connsiteX48" fmla="*/ 4107775 w 4938136"/>
                        <a:gd name="connsiteY48" fmla="*/ 1143120 h 3473148"/>
                        <a:gd name="connsiteX49" fmla="*/ 410975 w 4938136"/>
                        <a:gd name="connsiteY49" fmla="*/ 3311265 h 3473148"/>
                        <a:gd name="connsiteX50" fmla="*/ 207281 w 4938136"/>
                        <a:gd name="connsiteY50" fmla="*/ 2900084 h 3473148"/>
                        <a:gd name="connsiteX51" fmla="*/ 422686 w 4938136"/>
                        <a:gd name="connsiteY51" fmla="*/ 3266115 h 3473148"/>
                        <a:gd name="connsiteX52" fmla="*/ 4159605 w 4938136"/>
                        <a:gd name="connsiteY52" fmla="*/ 1074424 h 3473148"/>
                        <a:gd name="connsiteX53" fmla="*/ 4047244 w 4938136"/>
                        <a:gd name="connsiteY53" fmla="*/ 1508119 h 3473148"/>
                        <a:gd name="connsiteX54" fmla="*/ 4458384 w 4938136"/>
                        <a:gd name="connsiteY54" fmla="*/ 1614626 h 3473148"/>
                        <a:gd name="connsiteX55" fmla="*/ 4646121 w 4938136"/>
                        <a:gd name="connsiteY55" fmla="*/ 889863 h 3473148"/>
                        <a:gd name="connsiteX56" fmla="*/ 4647193 w 4938136"/>
                        <a:gd name="connsiteY56" fmla="*/ 890151 h 3473148"/>
                        <a:gd name="connsiteX57" fmla="*/ 4753740 w 4938136"/>
                        <a:gd name="connsiteY57" fmla="*/ 478887 h 3473148"/>
                        <a:gd name="connsiteX58" fmla="*/ 4752751 w 4938136"/>
                        <a:gd name="connsiteY58" fmla="*/ 478640 h 3473148"/>
                        <a:gd name="connsiteX59" fmla="*/ 4752998 w 4938136"/>
                        <a:gd name="connsiteY59" fmla="*/ 477650 h 3473148"/>
                        <a:gd name="connsiteX60" fmla="*/ 4341940 w 4938136"/>
                        <a:gd name="connsiteY60" fmla="*/ 371185 h 3473148"/>
                        <a:gd name="connsiteX61" fmla="*/ 4341652 w 4938136"/>
                        <a:gd name="connsiteY61" fmla="*/ 372257 h 3473148"/>
                        <a:gd name="connsiteX62" fmla="*/ 3616724 w 4938136"/>
                        <a:gd name="connsiteY62" fmla="*/ 184479 h 3473148"/>
                        <a:gd name="connsiteX63" fmla="*/ 3510217 w 4938136"/>
                        <a:gd name="connsiteY63" fmla="*/ 595620 h 3473148"/>
                        <a:gd name="connsiteX64" fmla="*/ 3944655 w 4938136"/>
                        <a:gd name="connsiteY64" fmla="*/ 708146 h 3473148"/>
                        <a:gd name="connsiteX65" fmla="*/ 207281 w 4938136"/>
                        <a:gd name="connsiteY65" fmla="*/ 2900125 h 347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938136" h="3473148">
                          <a:moveTo>
                            <a:pt x="368917" y="3473149"/>
                          </a:moveTo>
                          <a:lnTo>
                            <a:pt x="0" y="2846274"/>
                          </a:lnTo>
                          <a:lnTo>
                            <a:pt x="14267" y="2837903"/>
                          </a:lnTo>
                          <a:lnTo>
                            <a:pt x="3552275" y="762822"/>
                          </a:lnTo>
                          <a:lnTo>
                            <a:pt x="3325779" y="704146"/>
                          </a:lnTo>
                          <a:lnTo>
                            <a:pt x="3508155" y="0"/>
                          </a:lnTo>
                          <a:lnTo>
                            <a:pt x="4232836" y="187737"/>
                          </a:lnTo>
                          <a:lnTo>
                            <a:pt x="4233125" y="186665"/>
                          </a:lnTo>
                          <a:lnTo>
                            <a:pt x="4937271" y="369082"/>
                          </a:lnTo>
                          <a:lnTo>
                            <a:pt x="4936982" y="370237"/>
                          </a:lnTo>
                          <a:lnTo>
                            <a:pt x="4938137" y="370525"/>
                          </a:lnTo>
                          <a:lnTo>
                            <a:pt x="4755761" y="1074548"/>
                          </a:lnTo>
                          <a:lnTo>
                            <a:pt x="4754689" y="1074259"/>
                          </a:lnTo>
                          <a:lnTo>
                            <a:pt x="4566911" y="1799105"/>
                          </a:lnTo>
                          <a:lnTo>
                            <a:pt x="3862764" y="1616687"/>
                          </a:lnTo>
                          <a:lnTo>
                            <a:pt x="3921646" y="1389449"/>
                          </a:lnTo>
                          <a:lnTo>
                            <a:pt x="368917" y="3473149"/>
                          </a:lnTo>
                          <a:close/>
                          <a:moveTo>
                            <a:pt x="45192" y="2857984"/>
                          </a:moveTo>
                          <a:lnTo>
                            <a:pt x="380669" y="3428039"/>
                          </a:lnTo>
                          <a:lnTo>
                            <a:pt x="3973559" y="1320754"/>
                          </a:lnTo>
                          <a:lnTo>
                            <a:pt x="3903008" y="1593019"/>
                          </a:lnTo>
                          <a:lnTo>
                            <a:pt x="4543284" y="1758861"/>
                          </a:lnTo>
                          <a:lnTo>
                            <a:pt x="4731021" y="1034057"/>
                          </a:lnTo>
                          <a:lnTo>
                            <a:pt x="4732093" y="1034345"/>
                          </a:lnTo>
                          <a:lnTo>
                            <a:pt x="4897934" y="394111"/>
                          </a:lnTo>
                          <a:lnTo>
                            <a:pt x="4896862" y="393822"/>
                          </a:lnTo>
                          <a:lnTo>
                            <a:pt x="4897151" y="392709"/>
                          </a:lnTo>
                          <a:lnTo>
                            <a:pt x="4256875" y="226826"/>
                          </a:lnTo>
                          <a:lnTo>
                            <a:pt x="4256587" y="227898"/>
                          </a:lnTo>
                          <a:lnTo>
                            <a:pt x="3531823" y="40162"/>
                          </a:lnTo>
                          <a:lnTo>
                            <a:pt x="3365982" y="680437"/>
                          </a:lnTo>
                          <a:lnTo>
                            <a:pt x="3637794" y="750864"/>
                          </a:lnTo>
                          <a:lnTo>
                            <a:pt x="45192" y="2857984"/>
                          </a:lnTo>
                          <a:close/>
                          <a:moveTo>
                            <a:pt x="410975" y="3311224"/>
                          </a:moveTo>
                          <a:lnTo>
                            <a:pt x="162089" y="2888373"/>
                          </a:lnTo>
                          <a:lnTo>
                            <a:pt x="176356" y="2880003"/>
                          </a:lnTo>
                          <a:lnTo>
                            <a:pt x="3859136" y="720063"/>
                          </a:lnTo>
                          <a:lnTo>
                            <a:pt x="3470014" y="619246"/>
                          </a:lnTo>
                          <a:lnTo>
                            <a:pt x="3593056" y="144235"/>
                          </a:lnTo>
                          <a:lnTo>
                            <a:pt x="4317901" y="332013"/>
                          </a:lnTo>
                          <a:lnTo>
                            <a:pt x="4318190" y="330941"/>
                          </a:lnTo>
                          <a:lnTo>
                            <a:pt x="4793283" y="454023"/>
                          </a:lnTo>
                          <a:lnTo>
                            <a:pt x="4792995" y="455054"/>
                          </a:lnTo>
                          <a:lnTo>
                            <a:pt x="4793943" y="455302"/>
                          </a:lnTo>
                          <a:lnTo>
                            <a:pt x="4670902" y="930354"/>
                          </a:lnTo>
                          <a:lnTo>
                            <a:pt x="4669830" y="930065"/>
                          </a:lnTo>
                          <a:lnTo>
                            <a:pt x="4482093" y="1654870"/>
                          </a:lnTo>
                          <a:lnTo>
                            <a:pt x="4007082" y="1531829"/>
                          </a:lnTo>
                          <a:lnTo>
                            <a:pt x="4107775" y="1143120"/>
                          </a:lnTo>
                          <a:lnTo>
                            <a:pt x="410975" y="3311265"/>
                          </a:lnTo>
                          <a:close/>
                          <a:moveTo>
                            <a:pt x="207281" y="2900084"/>
                          </a:moveTo>
                          <a:lnTo>
                            <a:pt x="422686" y="3266115"/>
                          </a:lnTo>
                          <a:lnTo>
                            <a:pt x="4159605" y="1074424"/>
                          </a:lnTo>
                          <a:lnTo>
                            <a:pt x="4047244" y="1508119"/>
                          </a:lnTo>
                          <a:lnTo>
                            <a:pt x="4458384" y="1614626"/>
                          </a:lnTo>
                          <a:lnTo>
                            <a:pt x="4646121" y="889863"/>
                          </a:lnTo>
                          <a:lnTo>
                            <a:pt x="4647193" y="890151"/>
                          </a:lnTo>
                          <a:lnTo>
                            <a:pt x="4753740" y="478887"/>
                          </a:lnTo>
                          <a:lnTo>
                            <a:pt x="4752751" y="478640"/>
                          </a:lnTo>
                          <a:lnTo>
                            <a:pt x="4752998" y="477650"/>
                          </a:lnTo>
                          <a:lnTo>
                            <a:pt x="4341940" y="371185"/>
                          </a:lnTo>
                          <a:lnTo>
                            <a:pt x="4341652" y="372257"/>
                          </a:lnTo>
                          <a:lnTo>
                            <a:pt x="3616724" y="184479"/>
                          </a:lnTo>
                          <a:lnTo>
                            <a:pt x="3510217" y="595620"/>
                          </a:lnTo>
                          <a:lnTo>
                            <a:pt x="3944655" y="708146"/>
                          </a:lnTo>
                          <a:lnTo>
                            <a:pt x="207281" y="2900125"/>
                          </a:lnTo>
                          <a:close/>
                        </a:path>
                      </a:pathLst>
                    </a:custGeom>
                    <a:grpFill/>
                    <a:ln w="0" cap="flat">
                      <a:noFill/>
                      <a:prstDash val="solid"/>
                      <a:miter/>
                    </a:ln>
                  </p:spPr>
                  <p:txBody>
                    <a:bodyPr rtlCol="0" anchor="ctr"/>
                    <a:lstStyle/>
                    <a:p>
                      <a:endParaRPr lang="ko-KR" altLang="en-US" dirty="0"/>
                    </a:p>
                  </p:txBody>
                </p:sp>
              </p:grpSp>
            </p:grpSp>
            <p:grpSp>
              <p:nvGrpSpPr>
                <p:cNvPr id="385" name="그래픽 314">
                  <a:extLst>
                    <a:ext uri="{FF2B5EF4-FFF2-40B4-BE49-F238E27FC236}">
                      <a16:creationId xmlns:a16="http://schemas.microsoft.com/office/drawing/2014/main" id="{3A86C9DD-7075-32C7-CDFC-0E60FEA760EA}"/>
                    </a:ext>
                  </a:extLst>
                </p:cNvPr>
                <p:cNvGrpSpPr/>
                <p:nvPr/>
              </p:nvGrpSpPr>
              <p:grpSpPr>
                <a:xfrm>
                  <a:off x="2276289" y="0"/>
                  <a:ext cx="4948816" cy="3483827"/>
                  <a:chOff x="2276289" y="0"/>
                  <a:chExt cx="4948816" cy="3483827"/>
                </a:xfrm>
                <a:grpFill/>
              </p:grpSpPr>
              <p:grpSp>
                <p:nvGrpSpPr>
                  <p:cNvPr id="386" name="그래픽 314">
                    <a:extLst>
                      <a:ext uri="{FF2B5EF4-FFF2-40B4-BE49-F238E27FC236}">
                        <a16:creationId xmlns:a16="http://schemas.microsoft.com/office/drawing/2014/main" id="{B31341D0-1AA1-F571-F6D5-4A1A96128834}"/>
                      </a:ext>
                    </a:extLst>
                  </p:cNvPr>
                  <p:cNvGrpSpPr/>
                  <p:nvPr/>
                </p:nvGrpSpPr>
                <p:grpSpPr>
                  <a:xfrm>
                    <a:off x="2284741" y="7545"/>
                    <a:ext cx="4932858" cy="3467829"/>
                    <a:chOff x="2284741" y="7545"/>
                    <a:chExt cx="4932858" cy="3467829"/>
                  </a:xfrm>
                  <a:grpFill/>
                </p:grpSpPr>
                <p:sp>
                  <p:nvSpPr>
                    <p:cNvPr id="387" name="자유형: 도형 386">
                      <a:extLst>
                        <a:ext uri="{FF2B5EF4-FFF2-40B4-BE49-F238E27FC236}">
                          <a16:creationId xmlns:a16="http://schemas.microsoft.com/office/drawing/2014/main" id="{70876021-25C0-D639-8D79-B57C063CA029}"/>
                        </a:ext>
                      </a:extLst>
                    </p:cNvPr>
                    <p:cNvSpPr/>
                    <p:nvPr/>
                  </p:nvSpPr>
                  <p:spPr>
                    <a:xfrm>
                      <a:off x="2298885" y="20122"/>
                      <a:ext cx="4906139" cy="3441151"/>
                    </a:xfrm>
                    <a:custGeom>
                      <a:avLst/>
                      <a:gdLst>
                        <a:gd name="connsiteX0" fmla="*/ 356382 w 4906139"/>
                        <a:gd name="connsiteY0" fmla="*/ 3441151 h 3441151"/>
                        <a:gd name="connsiteX1" fmla="*/ 354279 w 4906139"/>
                        <a:gd name="connsiteY1" fmla="*/ 3437605 h 3441151"/>
                        <a:gd name="connsiteX2" fmla="*/ 0 w 4906139"/>
                        <a:gd name="connsiteY2" fmla="*/ 2835553 h 3441151"/>
                        <a:gd name="connsiteX3" fmla="*/ 3546 w 4906139"/>
                        <a:gd name="connsiteY3" fmla="*/ 2833450 h 3441151"/>
                        <a:gd name="connsiteX4" fmla="*/ 3567408 w 4906139"/>
                        <a:gd name="connsiteY4" fmla="*/ 743236 h 3441151"/>
                        <a:gd name="connsiteX5" fmla="*/ 3323883 w 4906139"/>
                        <a:gd name="connsiteY5" fmla="*/ 680148 h 3441151"/>
                        <a:gd name="connsiteX6" fmla="*/ 3500074 w 4906139"/>
                        <a:gd name="connsiteY6" fmla="*/ 0 h 3441151"/>
                        <a:gd name="connsiteX7" fmla="*/ 4224796 w 4906139"/>
                        <a:gd name="connsiteY7" fmla="*/ 187737 h 3441151"/>
                        <a:gd name="connsiteX8" fmla="*/ 4225084 w 4906139"/>
                        <a:gd name="connsiteY8" fmla="*/ 186665 h 3441151"/>
                        <a:gd name="connsiteX9" fmla="*/ 4905274 w 4906139"/>
                        <a:gd name="connsiteY9" fmla="*/ 362856 h 3441151"/>
                        <a:gd name="connsiteX10" fmla="*/ 4904985 w 4906139"/>
                        <a:gd name="connsiteY10" fmla="*/ 364010 h 3441151"/>
                        <a:gd name="connsiteX11" fmla="*/ 4906140 w 4906139"/>
                        <a:gd name="connsiteY11" fmla="*/ 364299 h 3441151"/>
                        <a:gd name="connsiteX12" fmla="*/ 4905109 w 4906139"/>
                        <a:gd name="connsiteY12" fmla="*/ 368299 h 3441151"/>
                        <a:gd name="connsiteX13" fmla="*/ 4729990 w 4906139"/>
                        <a:gd name="connsiteY13" fmla="*/ 1044406 h 3441151"/>
                        <a:gd name="connsiteX14" fmla="*/ 4728918 w 4906139"/>
                        <a:gd name="connsiteY14" fmla="*/ 1044118 h 3441151"/>
                        <a:gd name="connsiteX15" fmla="*/ 4541140 w 4906139"/>
                        <a:gd name="connsiteY15" fmla="*/ 1768963 h 3441151"/>
                        <a:gd name="connsiteX16" fmla="*/ 3860950 w 4906139"/>
                        <a:gd name="connsiteY16" fmla="*/ 1592772 h 3441151"/>
                        <a:gd name="connsiteX17" fmla="*/ 3924203 w 4906139"/>
                        <a:gd name="connsiteY17" fmla="*/ 1348628 h 3441151"/>
                        <a:gd name="connsiteX18" fmla="*/ 356382 w 4906139"/>
                        <a:gd name="connsiteY18" fmla="*/ 3441151 h 3441151"/>
                        <a:gd name="connsiteX19" fmla="*/ 11298 w 4906139"/>
                        <a:gd name="connsiteY19" fmla="*/ 2838522 h 3441151"/>
                        <a:gd name="connsiteX20" fmla="*/ 359310 w 4906139"/>
                        <a:gd name="connsiteY20" fmla="*/ 3429894 h 3441151"/>
                        <a:gd name="connsiteX21" fmla="*/ 3937150 w 4906139"/>
                        <a:gd name="connsiteY21" fmla="*/ 1331433 h 3441151"/>
                        <a:gd name="connsiteX22" fmla="*/ 3871011 w 4906139"/>
                        <a:gd name="connsiteY22" fmla="*/ 1586834 h 3441151"/>
                        <a:gd name="connsiteX23" fmla="*/ 4535244 w 4906139"/>
                        <a:gd name="connsiteY23" fmla="*/ 1758902 h 3441151"/>
                        <a:gd name="connsiteX24" fmla="*/ 4722980 w 4906139"/>
                        <a:gd name="connsiteY24" fmla="*/ 1034098 h 3441151"/>
                        <a:gd name="connsiteX25" fmla="*/ 4724052 w 4906139"/>
                        <a:gd name="connsiteY25" fmla="*/ 1034386 h 3441151"/>
                        <a:gd name="connsiteX26" fmla="*/ 4896079 w 4906139"/>
                        <a:gd name="connsiteY26" fmla="*/ 370237 h 3441151"/>
                        <a:gd name="connsiteX27" fmla="*/ 4894965 w 4906139"/>
                        <a:gd name="connsiteY27" fmla="*/ 369948 h 3441151"/>
                        <a:gd name="connsiteX28" fmla="*/ 4895254 w 4906139"/>
                        <a:gd name="connsiteY28" fmla="*/ 368835 h 3441151"/>
                        <a:gd name="connsiteX29" fmla="*/ 4231022 w 4906139"/>
                        <a:gd name="connsiteY29" fmla="*/ 196767 h 3441151"/>
                        <a:gd name="connsiteX30" fmla="*/ 4230733 w 4906139"/>
                        <a:gd name="connsiteY30" fmla="*/ 197839 h 3441151"/>
                        <a:gd name="connsiteX31" fmla="*/ 3505970 w 4906139"/>
                        <a:gd name="connsiteY31" fmla="*/ 10020 h 3441151"/>
                        <a:gd name="connsiteX32" fmla="*/ 3333902 w 4906139"/>
                        <a:gd name="connsiteY32" fmla="*/ 674252 h 3441151"/>
                        <a:gd name="connsiteX33" fmla="*/ 3588726 w 4906139"/>
                        <a:gd name="connsiteY33" fmla="*/ 740267 h 3441151"/>
                        <a:gd name="connsiteX34" fmla="*/ 11298 w 4906139"/>
                        <a:gd name="connsiteY34" fmla="*/ 2838522 h 3441151"/>
                        <a:gd name="connsiteX35" fmla="*/ 398440 w 4906139"/>
                        <a:gd name="connsiteY35" fmla="*/ 3279268 h 3441151"/>
                        <a:gd name="connsiteX36" fmla="*/ 396337 w 4906139"/>
                        <a:gd name="connsiteY36" fmla="*/ 3275722 h 3441151"/>
                        <a:gd name="connsiteX37" fmla="*/ 162089 w 4906139"/>
                        <a:gd name="connsiteY37" fmla="*/ 2877735 h 3441151"/>
                        <a:gd name="connsiteX38" fmla="*/ 165635 w 4906139"/>
                        <a:gd name="connsiteY38" fmla="*/ 2875632 h 3441151"/>
                        <a:gd name="connsiteX39" fmla="*/ 3874269 w 4906139"/>
                        <a:gd name="connsiteY39" fmla="*/ 700477 h 3441151"/>
                        <a:gd name="connsiteX40" fmla="*/ 3468118 w 4906139"/>
                        <a:gd name="connsiteY40" fmla="*/ 595290 h 3441151"/>
                        <a:gd name="connsiteX41" fmla="*/ 3584974 w 4906139"/>
                        <a:gd name="connsiteY41" fmla="*/ 144235 h 3441151"/>
                        <a:gd name="connsiteX42" fmla="*/ 3588973 w 4906139"/>
                        <a:gd name="connsiteY42" fmla="*/ 145266 h 3441151"/>
                        <a:gd name="connsiteX43" fmla="*/ 4309860 w 4906139"/>
                        <a:gd name="connsiteY43" fmla="*/ 332013 h 3441151"/>
                        <a:gd name="connsiteX44" fmla="*/ 4310149 w 4906139"/>
                        <a:gd name="connsiteY44" fmla="*/ 330941 h 3441151"/>
                        <a:gd name="connsiteX45" fmla="*/ 4314149 w 4906139"/>
                        <a:gd name="connsiteY45" fmla="*/ 331972 h 3441151"/>
                        <a:gd name="connsiteX46" fmla="*/ 4761204 w 4906139"/>
                        <a:gd name="connsiteY46" fmla="*/ 447797 h 3441151"/>
                        <a:gd name="connsiteX47" fmla="*/ 4760956 w 4906139"/>
                        <a:gd name="connsiteY47" fmla="*/ 448787 h 3441151"/>
                        <a:gd name="connsiteX48" fmla="*/ 4761946 w 4906139"/>
                        <a:gd name="connsiteY48" fmla="*/ 449034 h 3441151"/>
                        <a:gd name="connsiteX49" fmla="*/ 4645090 w 4906139"/>
                        <a:gd name="connsiteY49" fmla="*/ 900171 h 3441151"/>
                        <a:gd name="connsiteX50" fmla="*/ 4644018 w 4906139"/>
                        <a:gd name="connsiteY50" fmla="*/ 899882 h 3441151"/>
                        <a:gd name="connsiteX51" fmla="*/ 4456281 w 4906139"/>
                        <a:gd name="connsiteY51" fmla="*/ 1624646 h 3441151"/>
                        <a:gd name="connsiteX52" fmla="*/ 4452282 w 4906139"/>
                        <a:gd name="connsiteY52" fmla="*/ 1623615 h 3441151"/>
                        <a:gd name="connsiteX53" fmla="*/ 4005227 w 4906139"/>
                        <a:gd name="connsiteY53" fmla="*/ 1507790 h 3441151"/>
                        <a:gd name="connsiteX54" fmla="*/ 4110290 w 4906139"/>
                        <a:gd name="connsiteY54" fmla="*/ 1102216 h 3441151"/>
                        <a:gd name="connsiteX55" fmla="*/ 398440 w 4906139"/>
                        <a:gd name="connsiteY55" fmla="*/ 3279268 h 3441151"/>
                        <a:gd name="connsiteX56" fmla="*/ 173429 w 4906139"/>
                        <a:gd name="connsiteY56" fmla="*/ 2880663 h 3441151"/>
                        <a:gd name="connsiteX57" fmla="*/ 401368 w 4906139"/>
                        <a:gd name="connsiteY57" fmla="*/ 3268011 h 3441151"/>
                        <a:gd name="connsiteX58" fmla="*/ 4123196 w 4906139"/>
                        <a:gd name="connsiteY58" fmla="*/ 1085063 h 3441151"/>
                        <a:gd name="connsiteX59" fmla="*/ 4015205 w 4906139"/>
                        <a:gd name="connsiteY59" fmla="*/ 1501893 h 3441151"/>
                        <a:gd name="connsiteX60" fmla="*/ 4450302 w 4906139"/>
                        <a:gd name="connsiteY60" fmla="*/ 1614585 h 3441151"/>
                        <a:gd name="connsiteX61" fmla="*/ 4638039 w 4906139"/>
                        <a:gd name="connsiteY61" fmla="*/ 889821 h 3441151"/>
                        <a:gd name="connsiteX62" fmla="*/ 4639111 w 4906139"/>
                        <a:gd name="connsiteY62" fmla="*/ 890110 h 3441151"/>
                        <a:gd name="connsiteX63" fmla="*/ 4751844 w 4906139"/>
                        <a:gd name="connsiteY63" fmla="*/ 454930 h 3441151"/>
                        <a:gd name="connsiteX64" fmla="*/ 4750854 w 4906139"/>
                        <a:gd name="connsiteY64" fmla="*/ 454683 h 3441151"/>
                        <a:gd name="connsiteX65" fmla="*/ 4751101 w 4906139"/>
                        <a:gd name="connsiteY65" fmla="*/ 453693 h 3441151"/>
                        <a:gd name="connsiteX66" fmla="*/ 4316046 w 4906139"/>
                        <a:gd name="connsiteY66" fmla="*/ 341002 h 3441151"/>
                        <a:gd name="connsiteX67" fmla="*/ 4315757 w 4906139"/>
                        <a:gd name="connsiteY67" fmla="*/ 342074 h 3441151"/>
                        <a:gd name="connsiteX68" fmla="*/ 4311758 w 4906139"/>
                        <a:gd name="connsiteY68" fmla="*/ 341043 h 3441151"/>
                        <a:gd name="connsiteX69" fmla="*/ 3590870 w 4906139"/>
                        <a:gd name="connsiteY69" fmla="*/ 154296 h 3441151"/>
                        <a:gd name="connsiteX70" fmla="*/ 3478179 w 4906139"/>
                        <a:gd name="connsiteY70" fmla="*/ 589393 h 3441151"/>
                        <a:gd name="connsiteX71" fmla="*/ 3895628 w 4906139"/>
                        <a:gd name="connsiteY71" fmla="*/ 697549 h 3441151"/>
                        <a:gd name="connsiteX72" fmla="*/ 173387 w 4906139"/>
                        <a:gd name="connsiteY72" fmla="*/ 2880621 h 344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906139" h="3441151">
                          <a:moveTo>
                            <a:pt x="356382" y="3441151"/>
                          </a:moveTo>
                          <a:lnTo>
                            <a:pt x="354279" y="3437605"/>
                          </a:lnTo>
                          <a:lnTo>
                            <a:pt x="0" y="2835553"/>
                          </a:lnTo>
                          <a:lnTo>
                            <a:pt x="3546" y="2833450"/>
                          </a:lnTo>
                          <a:lnTo>
                            <a:pt x="3567408" y="743236"/>
                          </a:lnTo>
                          <a:lnTo>
                            <a:pt x="3323883" y="680148"/>
                          </a:lnTo>
                          <a:lnTo>
                            <a:pt x="3500074" y="0"/>
                          </a:lnTo>
                          <a:lnTo>
                            <a:pt x="4224796" y="187737"/>
                          </a:lnTo>
                          <a:lnTo>
                            <a:pt x="4225084" y="186665"/>
                          </a:lnTo>
                          <a:lnTo>
                            <a:pt x="4905274" y="362856"/>
                          </a:lnTo>
                          <a:lnTo>
                            <a:pt x="4904985" y="364010"/>
                          </a:lnTo>
                          <a:lnTo>
                            <a:pt x="4906140" y="364299"/>
                          </a:lnTo>
                          <a:lnTo>
                            <a:pt x="4905109" y="368299"/>
                          </a:lnTo>
                          <a:lnTo>
                            <a:pt x="4729990" y="1044406"/>
                          </a:lnTo>
                          <a:lnTo>
                            <a:pt x="4728918" y="1044118"/>
                          </a:lnTo>
                          <a:lnTo>
                            <a:pt x="4541140" y="1768963"/>
                          </a:lnTo>
                          <a:lnTo>
                            <a:pt x="3860950" y="1592772"/>
                          </a:lnTo>
                          <a:lnTo>
                            <a:pt x="3924203" y="1348628"/>
                          </a:lnTo>
                          <a:lnTo>
                            <a:pt x="356382" y="3441151"/>
                          </a:lnTo>
                          <a:close/>
                          <a:moveTo>
                            <a:pt x="11298" y="2838522"/>
                          </a:moveTo>
                          <a:lnTo>
                            <a:pt x="359310" y="3429894"/>
                          </a:lnTo>
                          <a:lnTo>
                            <a:pt x="3937150" y="1331433"/>
                          </a:lnTo>
                          <a:lnTo>
                            <a:pt x="3871011" y="1586834"/>
                          </a:lnTo>
                          <a:lnTo>
                            <a:pt x="4535244" y="1758902"/>
                          </a:lnTo>
                          <a:lnTo>
                            <a:pt x="4722980" y="1034098"/>
                          </a:lnTo>
                          <a:lnTo>
                            <a:pt x="4724052" y="1034386"/>
                          </a:lnTo>
                          <a:lnTo>
                            <a:pt x="4896079" y="370237"/>
                          </a:lnTo>
                          <a:lnTo>
                            <a:pt x="4894965" y="369948"/>
                          </a:lnTo>
                          <a:lnTo>
                            <a:pt x="4895254" y="368835"/>
                          </a:lnTo>
                          <a:lnTo>
                            <a:pt x="4231022" y="196767"/>
                          </a:lnTo>
                          <a:lnTo>
                            <a:pt x="4230733" y="197839"/>
                          </a:lnTo>
                          <a:lnTo>
                            <a:pt x="3505970" y="10020"/>
                          </a:lnTo>
                          <a:lnTo>
                            <a:pt x="3333902" y="674252"/>
                          </a:lnTo>
                          <a:lnTo>
                            <a:pt x="3588726" y="740267"/>
                          </a:lnTo>
                          <a:lnTo>
                            <a:pt x="11298" y="2838522"/>
                          </a:lnTo>
                          <a:close/>
                          <a:moveTo>
                            <a:pt x="398440" y="3279268"/>
                          </a:moveTo>
                          <a:lnTo>
                            <a:pt x="396337" y="3275722"/>
                          </a:lnTo>
                          <a:lnTo>
                            <a:pt x="162089" y="2877735"/>
                          </a:lnTo>
                          <a:lnTo>
                            <a:pt x="165635" y="2875632"/>
                          </a:lnTo>
                          <a:lnTo>
                            <a:pt x="3874269" y="700477"/>
                          </a:lnTo>
                          <a:lnTo>
                            <a:pt x="3468118" y="595290"/>
                          </a:lnTo>
                          <a:lnTo>
                            <a:pt x="3584974" y="144235"/>
                          </a:lnTo>
                          <a:lnTo>
                            <a:pt x="3588973" y="145266"/>
                          </a:lnTo>
                          <a:lnTo>
                            <a:pt x="4309860" y="332013"/>
                          </a:lnTo>
                          <a:lnTo>
                            <a:pt x="4310149" y="330941"/>
                          </a:lnTo>
                          <a:lnTo>
                            <a:pt x="4314149" y="331972"/>
                          </a:lnTo>
                          <a:lnTo>
                            <a:pt x="4761204" y="447797"/>
                          </a:lnTo>
                          <a:lnTo>
                            <a:pt x="4760956" y="448787"/>
                          </a:lnTo>
                          <a:lnTo>
                            <a:pt x="4761946" y="449034"/>
                          </a:lnTo>
                          <a:lnTo>
                            <a:pt x="4645090" y="900171"/>
                          </a:lnTo>
                          <a:lnTo>
                            <a:pt x="4644018" y="899882"/>
                          </a:lnTo>
                          <a:lnTo>
                            <a:pt x="4456281" y="1624646"/>
                          </a:lnTo>
                          <a:lnTo>
                            <a:pt x="4452282" y="1623615"/>
                          </a:lnTo>
                          <a:lnTo>
                            <a:pt x="4005227" y="1507790"/>
                          </a:lnTo>
                          <a:lnTo>
                            <a:pt x="4110290" y="1102216"/>
                          </a:lnTo>
                          <a:lnTo>
                            <a:pt x="398440" y="3279268"/>
                          </a:lnTo>
                          <a:close/>
                          <a:moveTo>
                            <a:pt x="173429" y="2880663"/>
                          </a:moveTo>
                          <a:lnTo>
                            <a:pt x="401368" y="3268011"/>
                          </a:lnTo>
                          <a:lnTo>
                            <a:pt x="4123196" y="1085063"/>
                          </a:lnTo>
                          <a:lnTo>
                            <a:pt x="4015205" y="1501893"/>
                          </a:lnTo>
                          <a:lnTo>
                            <a:pt x="4450302" y="1614585"/>
                          </a:lnTo>
                          <a:lnTo>
                            <a:pt x="4638039" y="889821"/>
                          </a:lnTo>
                          <a:lnTo>
                            <a:pt x="4639111" y="890110"/>
                          </a:lnTo>
                          <a:lnTo>
                            <a:pt x="4751844" y="454930"/>
                          </a:lnTo>
                          <a:lnTo>
                            <a:pt x="4750854" y="454683"/>
                          </a:lnTo>
                          <a:lnTo>
                            <a:pt x="4751101" y="453693"/>
                          </a:lnTo>
                          <a:lnTo>
                            <a:pt x="4316046" y="341002"/>
                          </a:lnTo>
                          <a:lnTo>
                            <a:pt x="4315757" y="342074"/>
                          </a:lnTo>
                          <a:lnTo>
                            <a:pt x="4311758" y="341043"/>
                          </a:lnTo>
                          <a:lnTo>
                            <a:pt x="3590870" y="154296"/>
                          </a:lnTo>
                          <a:lnTo>
                            <a:pt x="3478179" y="589393"/>
                          </a:lnTo>
                          <a:lnTo>
                            <a:pt x="3895628" y="697549"/>
                          </a:lnTo>
                          <a:lnTo>
                            <a:pt x="173387" y="2880621"/>
                          </a:lnTo>
                          <a:close/>
                        </a:path>
                      </a:pathLst>
                    </a:custGeom>
                    <a:grpFill/>
                    <a:ln w="0" cap="flat">
                      <a:noFill/>
                      <a:prstDash val="solid"/>
                      <a:miter/>
                    </a:ln>
                  </p:spPr>
                  <p:txBody>
                    <a:bodyPr rtlCol="0" anchor="ctr"/>
                    <a:lstStyle/>
                    <a:p>
                      <a:endParaRPr lang="ko-KR" altLang="en-US" dirty="0"/>
                    </a:p>
                  </p:txBody>
                </p:sp>
                <p:sp>
                  <p:nvSpPr>
                    <p:cNvPr id="388" name="자유형: 도형 387">
                      <a:extLst>
                        <a:ext uri="{FF2B5EF4-FFF2-40B4-BE49-F238E27FC236}">
                          <a16:creationId xmlns:a16="http://schemas.microsoft.com/office/drawing/2014/main" id="{DE4D58AE-EECC-1CA8-40CE-0A6B8FC25D3B}"/>
                        </a:ext>
                      </a:extLst>
                    </p:cNvPr>
                    <p:cNvSpPr/>
                    <p:nvPr/>
                  </p:nvSpPr>
                  <p:spPr>
                    <a:xfrm>
                      <a:off x="2284741" y="7545"/>
                      <a:ext cx="4932858" cy="3467829"/>
                    </a:xfrm>
                    <a:custGeom>
                      <a:avLst/>
                      <a:gdLst>
                        <a:gd name="connsiteX0" fmla="*/ 366855 w 4932858"/>
                        <a:gd name="connsiteY0" fmla="*/ 3467829 h 3467829"/>
                        <a:gd name="connsiteX1" fmla="*/ 359557 w 4932858"/>
                        <a:gd name="connsiteY1" fmla="*/ 3455418 h 3467829"/>
                        <a:gd name="connsiteX2" fmla="*/ 0 w 4932858"/>
                        <a:gd name="connsiteY2" fmla="*/ 2844501 h 3467829"/>
                        <a:gd name="connsiteX3" fmla="*/ 12453 w 4932858"/>
                        <a:gd name="connsiteY3" fmla="*/ 2837202 h 3467829"/>
                        <a:gd name="connsiteX4" fmla="*/ 3554791 w 4932858"/>
                        <a:gd name="connsiteY4" fmla="*/ 759564 h 3467829"/>
                        <a:gd name="connsiteX5" fmla="*/ 3325449 w 4932858"/>
                        <a:gd name="connsiteY5" fmla="*/ 700147 h 3467829"/>
                        <a:gd name="connsiteX6" fmla="*/ 3506836 w 4932858"/>
                        <a:gd name="connsiteY6" fmla="*/ 0 h 3467829"/>
                        <a:gd name="connsiteX7" fmla="*/ 4231517 w 4932858"/>
                        <a:gd name="connsiteY7" fmla="*/ 187737 h 3467829"/>
                        <a:gd name="connsiteX8" fmla="*/ 4231805 w 4932858"/>
                        <a:gd name="connsiteY8" fmla="*/ 186665 h 3467829"/>
                        <a:gd name="connsiteX9" fmla="*/ 4931952 w 4932858"/>
                        <a:gd name="connsiteY9" fmla="*/ 368010 h 3467829"/>
                        <a:gd name="connsiteX10" fmla="*/ 4931663 w 4932858"/>
                        <a:gd name="connsiteY10" fmla="*/ 369165 h 3467829"/>
                        <a:gd name="connsiteX11" fmla="*/ 4932859 w 4932858"/>
                        <a:gd name="connsiteY11" fmla="*/ 369453 h 3467829"/>
                        <a:gd name="connsiteX12" fmla="*/ 4929231 w 4932858"/>
                        <a:gd name="connsiteY12" fmla="*/ 383390 h 3467829"/>
                        <a:gd name="connsiteX13" fmla="*/ 4751514 w 4932858"/>
                        <a:gd name="connsiteY13" fmla="*/ 1069476 h 3467829"/>
                        <a:gd name="connsiteX14" fmla="*/ 4750442 w 4932858"/>
                        <a:gd name="connsiteY14" fmla="*/ 1069188 h 3467829"/>
                        <a:gd name="connsiteX15" fmla="*/ 4562664 w 4932858"/>
                        <a:gd name="connsiteY15" fmla="*/ 1794033 h 3467829"/>
                        <a:gd name="connsiteX16" fmla="*/ 3862517 w 4932858"/>
                        <a:gd name="connsiteY16" fmla="*/ 1612647 h 3467829"/>
                        <a:gd name="connsiteX17" fmla="*/ 3922100 w 4932858"/>
                        <a:gd name="connsiteY17" fmla="*/ 1382563 h 3467829"/>
                        <a:gd name="connsiteX18" fmla="*/ 366855 w 4932858"/>
                        <a:gd name="connsiteY18" fmla="*/ 3467829 h 3467829"/>
                        <a:gd name="connsiteX19" fmla="*/ 39543 w 4932858"/>
                        <a:gd name="connsiteY19" fmla="*/ 2854768 h 3467829"/>
                        <a:gd name="connsiteX20" fmla="*/ 377123 w 4932858"/>
                        <a:gd name="connsiteY20" fmla="*/ 3428369 h 3467829"/>
                        <a:gd name="connsiteX21" fmla="*/ 3967498 w 4932858"/>
                        <a:gd name="connsiteY21" fmla="*/ 1322568 h 3467829"/>
                        <a:gd name="connsiteX22" fmla="*/ 3897689 w 4932858"/>
                        <a:gd name="connsiteY22" fmla="*/ 1592030 h 3467829"/>
                        <a:gd name="connsiteX23" fmla="*/ 4541964 w 4932858"/>
                        <a:gd name="connsiteY23" fmla="*/ 1758943 h 3467829"/>
                        <a:gd name="connsiteX24" fmla="*/ 4729701 w 4932858"/>
                        <a:gd name="connsiteY24" fmla="*/ 1034139 h 3467829"/>
                        <a:gd name="connsiteX25" fmla="*/ 4730773 w 4932858"/>
                        <a:gd name="connsiteY25" fmla="*/ 1034428 h 3467829"/>
                        <a:gd name="connsiteX26" fmla="*/ 4897646 w 4932858"/>
                        <a:gd name="connsiteY26" fmla="*/ 390235 h 3467829"/>
                        <a:gd name="connsiteX27" fmla="*/ 4896533 w 4932858"/>
                        <a:gd name="connsiteY27" fmla="*/ 389946 h 3467829"/>
                        <a:gd name="connsiteX28" fmla="*/ 4896821 w 4932858"/>
                        <a:gd name="connsiteY28" fmla="*/ 388833 h 3467829"/>
                        <a:gd name="connsiteX29" fmla="*/ 4252546 w 4932858"/>
                        <a:gd name="connsiteY29" fmla="*/ 221961 h 3467829"/>
                        <a:gd name="connsiteX30" fmla="*/ 4252258 w 4932858"/>
                        <a:gd name="connsiteY30" fmla="*/ 223033 h 3467829"/>
                        <a:gd name="connsiteX31" fmla="*/ 3527494 w 4932858"/>
                        <a:gd name="connsiteY31" fmla="*/ 35296 h 3467829"/>
                        <a:gd name="connsiteX32" fmla="*/ 3360622 w 4932858"/>
                        <a:gd name="connsiteY32" fmla="*/ 679571 h 3467829"/>
                        <a:gd name="connsiteX33" fmla="*/ 3629630 w 4932858"/>
                        <a:gd name="connsiteY33" fmla="*/ 749256 h 3467829"/>
                        <a:gd name="connsiteX34" fmla="*/ 39543 w 4932858"/>
                        <a:gd name="connsiteY34" fmla="*/ 2854768 h 3467829"/>
                        <a:gd name="connsiteX35" fmla="*/ 408914 w 4932858"/>
                        <a:gd name="connsiteY35" fmla="*/ 3305946 h 3467829"/>
                        <a:gd name="connsiteX36" fmla="*/ 401615 w 4932858"/>
                        <a:gd name="connsiteY36" fmla="*/ 3293535 h 3467829"/>
                        <a:gd name="connsiteX37" fmla="*/ 162131 w 4932858"/>
                        <a:gd name="connsiteY37" fmla="*/ 2886642 h 3467829"/>
                        <a:gd name="connsiteX38" fmla="*/ 174624 w 4932858"/>
                        <a:gd name="connsiteY38" fmla="*/ 2879343 h 3467829"/>
                        <a:gd name="connsiteX39" fmla="*/ 3861651 w 4932858"/>
                        <a:gd name="connsiteY39" fmla="*/ 716764 h 3467829"/>
                        <a:gd name="connsiteX40" fmla="*/ 3469685 w 4932858"/>
                        <a:gd name="connsiteY40" fmla="*/ 615247 h 3467829"/>
                        <a:gd name="connsiteX41" fmla="*/ 3591695 w 4932858"/>
                        <a:gd name="connsiteY41" fmla="*/ 144235 h 3467829"/>
                        <a:gd name="connsiteX42" fmla="*/ 3605673 w 4932858"/>
                        <a:gd name="connsiteY42" fmla="*/ 147864 h 3467829"/>
                        <a:gd name="connsiteX43" fmla="*/ 4316541 w 4932858"/>
                        <a:gd name="connsiteY43" fmla="*/ 332013 h 3467829"/>
                        <a:gd name="connsiteX44" fmla="*/ 4316829 w 4932858"/>
                        <a:gd name="connsiteY44" fmla="*/ 330941 h 3467829"/>
                        <a:gd name="connsiteX45" fmla="*/ 4330849 w 4932858"/>
                        <a:gd name="connsiteY45" fmla="*/ 334570 h 3467829"/>
                        <a:gd name="connsiteX46" fmla="*/ 4787923 w 4932858"/>
                        <a:gd name="connsiteY46" fmla="*/ 452951 h 3467829"/>
                        <a:gd name="connsiteX47" fmla="*/ 4787676 w 4932858"/>
                        <a:gd name="connsiteY47" fmla="*/ 453982 h 3467829"/>
                        <a:gd name="connsiteX48" fmla="*/ 4788624 w 4932858"/>
                        <a:gd name="connsiteY48" fmla="*/ 454229 h 3467829"/>
                        <a:gd name="connsiteX49" fmla="*/ 4666614 w 4932858"/>
                        <a:gd name="connsiteY49" fmla="*/ 925282 h 3467829"/>
                        <a:gd name="connsiteX50" fmla="*/ 4665542 w 4932858"/>
                        <a:gd name="connsiteY50" fmla="*/ 924994 h 3467829"/>
                        <a:gd name="connsiteX51" fmla="*/ 4477805 w 4932858"/>
                        <a:gd name="connsiteY51" fmla="*/ 1649757 h 3467829"/>
                        <a:gd name="connsiteX52" fmla="*/ 4463827 w 4932858"/>
                        <a:gd name="connsiteY52" fmla="*/ 1646128 h 3467829"/>
                        <a:gd name="connsiteX53" fmla="*/ 4006794 w 4932858"/>
                        <a:gd name="connsiteY53" fmla="*/ 1527747 h 3467829"/>
                        <a:gd name="connsiteX54" fmla="*/ 4108228 w 4932858"/>
                        <a:gd name="connsiteY54" fmla="*/ 1136234 h 3467829"/>
                        <a:gd name="connsiteX55" fmla="*/ 408914 w 4932858"/>
                        <a:gd name="connsiteY55" fmla="*/ 3305946 h 3467829"/>
                        <a:gd name="connsiteX56" fmla="*/ 201674 w 4932858"/>
                        <a:gd name="connsiteY56" fmla="*/ 2896909 h 3467829"/>
                        <a:gd name="connsiteX57" fmla="*/ 419181 w 4932858"/>
                        <a:gd name="connsiteY57" fmla="*/ 3266486 h 3467829"/>
                        <a:gd name="connsiteX58" fmla="*/ 4153544 w 4932858"/>
                        <a:gd name="connsiteY58" fmla="*/ 1076197 h 3467829"/>
                        <a:gd name="connsiteX59" fmla="*/ 4041924 w 4932858"/>
                        <a:gd name="connsiteY59" fmla="*/ 1507089 h 3467829"/>
                        <a:gd name="connsiteX60" fmla="*/ 4457065 w 4932858"/>
                        <a:gd name="connsiteY60" fmla="*/ 1614626 h 3467829"/>
                        <a:gd name="connsiteX61" fmla="*/ 4644801 w 4932858"/>
                        <a:gd name="connsiteY61" fmla="*/ 889863 h 3467829"/>
                        <a:gd name="connsiteX62" fmla="*/ 4645873 w 4932858"/>
                        <a:gd name="connsiteY62" fmla="*/ 890151 h 3467829"/>
                        <a:gd name="connsiteX63" fmla="*/ 4753452 w 4932858"/>
                        <a:gd name="connsiteY63" fmla="*/ 474888 h 3467829"/>
                        <a:gd name="connsiteX64" fmla="*/ 4752421 w 4932858"/>
                        <a:gd name="connsiteY64" fmla="*/ 474599 h 3467829"/>
                        <a:gd name="connsiteX65" fmla="*/ 4752669 w 4932858"/>
                        <a:gd name="connsiteY65" fmla="*/ 473651 h 3467829"/>
                        <a:gd name="connsiteX66" fmla="*/ 4337611 w 4932858"/>
                        <a:gd name="connsiteY66" fmla="*/ 366154 h 3467829"/>
                        <a:gd name="connsiteX67" fmla="*/ 4337322 w 4932858"/>
                        <a:gd name="connsiteY67" fmla="*/ 367227 h 3467829"/>
                        <a:gd name="connsiteX68" fmla="*/ 4323303 w 4932858"/>
                        <a:gd name="connsiteY68" fmla="*/ 363598 h 3467829"/>
                        <a:gd name="connsiteX69" fmla="*/ 3612394 w 4932858"/>
                        <a:gd name="connsiteY69" fmla="*/ 179449 h 3467829"/>
                        <a:gd name="connsiteX70" fmla="*/ 3504857 w 4932858"/>
                        <a:gd name="connsiteY70" fmla="*/ 594589 h 3467829"/>
                        <a:gd name="connsiteX71" fmla="*/ 3936490 w 4932858"/>
                        <a:gd name="connsiteY71" fmla="*/ 706414 h 3467829"/>
                        <a:gd name="connsiteX72" fmla="*/ 3914966 w 4932858"/>
                        <a:gd name="connsiteY72" fmla="*/ 719032 h 3467829"/>
                        <a:gd name="connsiteX73" fmla="*/ 201674 w 4932858"/>
                        <a:gd name="connsiteY73" fmla="*/ 2896868 h 346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932858" h="3467829">
                          <a:moveTo>
                            <a:pt x="366855" y="3467829"/>
                          </a:moveTo>
                          <a:lnTo>
                            <a:pt x="359557" y="3455418"/>
                          </a:lnTo>
                          <a:lnTo>
                            <a:pt x="0" y="2844501"/>
                          </a:lnTo>
                          <a:lnTo>
                            <a:pt x="12453" y="2837202"/>
                          </a:lnTo>
                          <a:lnTo>
                            <a:pt x="3554791" y="759564"/>
                          </a:lnTo>
                          <a:lnTo>
                            <a:pt x="3325449" y="700147"/>
                          </a:lnTo>
                          <a:lnTo>
                            <a:pt x="3506836" y="0"/>
                          </a:lnTo>
                          <a:lnTo>
                            <a:pt x="4231517" y="187737"/>
                          </a:lnTo>
                          <a:lnTo>
                            <a:pt x="4231805" y="186665"/>
                          </a:lnTo>
                          <a:lnTo>
                            <a:pt x="4931952" y="368010"/>
                          </a:lnTo>
                          <a:lnTo>
                            <a:pt x="4931663" y="369165"/>
                          </a:lnTo>
                          <a:lnTo>
                            <a:pt x="4932859" y="369453"/>
                          </a:lnTo>
                          <a:lnTo>
                            <a:pt x="4929231" y="383390"/>
                          </a:lnTo>
                          <a:lnTo>
                            <a:pt x="4751514" y="1069476"/>
                          </a:lnTo>
                          <a:lnTo>
                            <a:pt x="4750442" y="1069188"/>
                          </a:lnTo>
                          <a:lnTo>
                            <a:pt x="4562664" y="1794033"/>
                          </a:lnTo>
                          <a:lnTo>
                            <a:pt x="3862517" y="1612647"/>
                          </a:lnTo>
                          <a:lnTo>
                            <a:pt x="3922100" y="1382563"/>
                          </a:lnTo>
                          <a:lnTo>
                            <a:pt x="366855" y="3467829"/>
                          </a:lnTo>
                          <a:close/>
                          <a:moveTo>
                            <a:pt x="39543" y="2854768"/>
                          </a:moveTo>
                          <a:lnTo>
                            <a:pt x="377123" y="3428369"/>
                          </a:lnTo>
                          <a:lnTo>
                            <a:pt x="3967498" y="1322568"/>
                          </a:lnTo>
                          <a:lnTo>
                            <a:pt x="3897689" y="1592030"/>
                          </a:lnTo>
                          <a:lnTo>
                            <a:pt x="4541964" y="1758943"/>
                          </a:lnTo>
                          <a:lnTo>
                            <a:pt x="4729701" y="1034139"/>
                          </a:lnTo>
                          <a:lnTo>
                            <a:pt x="4730773" y="1034428"/>
                          </a:lnTo>
                          <a:lnTo>
                            <a:pt x="4897646" y="390235"/>
                          </a:lnTo>
                          <a:lnTo>
                            <a:pt x="4896533" y="389946"/>
                          </a:lnTo>
                          <a:lnTo>
                            <a:pt x="4896821" y="388833"/>
                          </a:lnTo>
                          <a:lnTo>
                            <a:pt x="4252546" y="221961"/>
                          </a:lnTo>
                          <a:lnTo>
                            <a:pt x="4252258" y="223033"/>
                          </a:lnTo>
                          <a:lnTo>
                            <a:pt x="3527494" y="35296"/>
                          </a:lnTo>
                          <a:lnTo>
                            <a:pt x="3360622" y="679571"/>
                          </a:lnTo>
                          <a:lnTo>
                            <a:pt x="3629630" y="749256"/>
                          </a:lnTo>
                          <a:lnTo>
                            <a:pt x="39543" y="2854768"/>
                          </a:lnTo>
                          <a:close/>
                          <a:moveTo>
                            <a:pt x="408914" y="3305946"/>
                          </a:moveTo>
                          <a:lnTo>
                            <a:pt x="401615" y="3293535"/>
                          </a:lnTo>
                          <a:lnTo>
                            <a:pt x="162131" y="2886642"/>
                          </a:lnTo>
                          <a:lnTo>
                            <a:pt x="174624" y="2879343"/>
                          </a:lnTo>
                          <a:lnTo>
                            <a:pt x="3861651" y="716764"/>
                          </a:lnTo>
                          <a:lnTo>
                            <a:pt x="3469685" y="615247"/>
                          </a:lnTo>
                          <a:lnTo>
                            <a:pt x="3591695" y="144235"/>
                          </a:lnTo>
                          <a:lnTo>
                            <a:pt x="3605673" y="147864"/>
                          </a:lnTo>
                          <a:lnTo>
                            <a:pt x="4316541" y="332013"/>
                          </a:lnTo>
                          <a:lnTo>
                            <a:pt x="4316829" y="330941"/>
                          </a:lnTo>
                          <a:lnTo>
                            <a:pt x="4330849" y="334570"/>
                          </a:lnTo>
                          <a:lnTo>
                            <a:pt x="4787923" y="452951"/>
                          </a:lnTo>
                          <a:lnTo>
                            <a:pt x="4787676" y="453982"/>
                          </a:lnTo>
                          <a:lnTo>
                            <a:pt x="4788624" y="454229"/>
                          </a:lnTo>
                          <a:lnTo>
                            <a:pt x="4666614" y="925282"/>
                          </a:lnTo>
                          <a:lnTo>
                            <a:pt x="4665542" y="924994"/>
                          </a:lnTo>
                          <a:lnTo>
                            <a:pt x="4477805" y="1649757"/>
                          </a:lnTo>
                          <a:lnTo>
                            <a:pt x="4463827" y="1646128"/>
                          </a:lnTo>
                          <a:lnTo>
                            <a:pt x="4006794" y="1527747"/>
                          </a:lnTo>
                          <a:lnTo>
                            <a:pt x="4108228" y="1136234"/>
                          </a:lnTo>
                          <a:lnTo>
                            <a:pt x="408914" y="3305946"/>
                          </a:lnTo>
                          <a:close/>
                          <a:moveTo>
                            <a:pt x="201674" y="2896909"/>
                          </a:moveTo>
                          <a:lnTo>
                            <a:pt x="419181" y="3266486"/>
                          </a:lnTo>
                          <a:lnTo>
                            <a:pt x="4153544" y="1076197"/>
                          </a:lnTo>
                          <a:lnTo>
                            <a:pt x="4041924" y="1507089"/>
                          </a:lnTo>
                          <a:lnTo>
                            <a:pt x="4457065" y="1614626"/>
                          </a:lnTo>
                          <a:lnTo>
                            <a:pt x="4644801" y="889863"/>
                          </a:lnTo>
                          <a:lnTo>
                            <a:pt x="4645873" y="890151"/>
                          </a:lnTo>
                          <a:lnTo>
                            <a:pt x="4753452" y="474888"/>
                          </a:lnTo>
                          <a:lnTo>
                            <a:pt x="4752421" y="474599"/>
                          </a:lnTo>
                          <a:lnTo>
                            <a:pt x="4752669" y="473651"/>
                          </a:lnTo>
                          <a:lnTo>
                            <a:pt x="4337611" y="366154"/>
                          </a:lnTo>
                          <a:lnTo>
                            <a:pt x="4337322" y="367227"/>
                          </a:lnTo>
                          <a:lnTo>
                            <a:pt x="4323303" y="363598"/>
                          </a:lnTo>
                          <a:lnTo>
                            <a:pt x="3612394" y="179449"/>
                          </a:lnTo>
                          <a:lnTo>
                            <a:pt x="3504857" y="594589"/>
                          </a:lnTo>
                          <a:lnTo>
                            <a:pt x="3936490" y="706414"/>
                          </a:lnTo>
                          <a:lnTo>
                            <a:pt x="3914966" y="719032"/>
                          </a:lnTo>
                          <a:lnTo>
                            <a:pt x="201674" y="2896868"/>
                          </a:lnTo>
                          <a:close/>
                        </a:path>
                      </a:pathLst>
                    </a:custGeom>
                    <a:grpFill/>
                    <a:ln w="0" cap="flat">
                      <a:noFill/>
                      <a:prstDash val="solid"/>
                      <a:miter/>
                    </a:ln>
                  </p:spPr>
                  <p:txBody>
                    <a:bodyPr rtlCol="0" anchor="ctr"/>
                    <a:lstStyle/>
                    <a:p>
                      <a:endParaRPr lang="ko-KR" altLang="en-US" dirty="0"/>
                    </a:p>
                  </p:txBody>
                </p:sp>
              </p:grpSp>
              <p:grpSp>
                <p:nvGrpSpPr>
                  <p:cNvPr id="389" name="그래픽 314">
                    <a:extLst>
                      <a:ext uri="{FF2B5EF4-FFF2-40B4-BE49-F238E27FC236}">
                        <a16:creationId xmlns:a16="http://schemas.microsoft.com/office/drawing/2014/main" id="{B3F587F8-D9A5-01E9-AE7D-E732360846AA}"/>
                      </a:ext>
                    </a:extLst>
                  </p:cNvPr>
                  <p:cNvGrpSpPr/>
                  <p:nvPr/>
                </p:nvGrpSpPr>
                <p:grpSpPr>
                  <a:xfrm>
                    <a:off x="2276289" y="0"/>
                    <a:ext cx="4948816" cy="3483827"/>
                    <a:chOff x="2276289" y="0"/>
                    <a:chExt cx="4948816" cy="3483827"/>
                  </a:xfrm>
                  <a:grpFill/>
                </p:grpSpPr>
                <p:sp>
                  <p:nvSpPr>
                    <p:cNvPr id="390" name="자유형: 도형 389">
                      <a:extLst>
                        <a:ext uri="{FF2B5EF4-FFF2-40B4-BE49-F238E27FC236}">
                          <a16:creationId xmlns:a16="http://schemas.microsoft.com/office/drawing/2014/main" id="{2EE49B30-87CC-2CE2-51DB-220F346077BF}"/>
                        </a:ext>
                      </a:extLst>
                    </p:cNvPr>
                    <p:cNvSpPr/>
                    <p:nvPr/>
                  </p:nvSpPr>
                  <p:spPr>
                    <a:xfrm>
                      <a:off x="2290390" y="12576"/>
                      <a:ext cx="4922138" cy="3457149"/>
                    </a:xfrm>
                    <a:custGeom>
                      <a:avLst/>
                      <a:gdLst>
                        <a:gd name="connsiteX0" fmla="*/ 362650 w 4922138"/>
                        <a:gd name="connsiteY0" fmla="*/ 3457150 h 3457149"/>
                        <a:gd name="connsiteX1" fmla="*/ 357413 w 4922138"/>
                        <a:gd name="connsiteY1" fmla="*/ 3448285 h 3457149"/>
                        <a:gd name="connsiteX2" fmla="*/ 0 w 4922138"/>
                        <a:gd name="connsiteY2" fmla="*/ 2840914 h 3457149"/>
                        <a:gd name="connsiteX3" fmla="*/ 8906 w 4922138"/>
                        <a:gd name="connsiteY3" fmla="*/ 2835677 h 3457149"/>
                        <a:gd name="connsiteX4" fmla="*/ 3559862 w 4922138"/>
                        <a:gd name="connsiteY4" fmla="*/ 753049 h 3457149"/>
                        <a:gd name="connsiteX5" fmla="*/ 3324831 w 4922138"/>
                        <a:gd name="connsiteY5" fmla="*/ 692189 h 3457149"/>
                        <a:gd name="connsiteX6" fmla="*/ 3504115 w 4922138"/>
                        <a:gd name="connsiteY6" fmla="*/ 0 h 3457149"/>
                        <a:gd name="connsiteX7" fmla="*/ 4228837 w 4922138"/>
                        <a:gd name="connsiteY7" fmla="*/ 187737 h 3457149"/>
                        <a:gd name="connsiteX8" fmla="*/ 4229125 w 4922138"/>
                        <a:gd name="connsiteY8" fmla="*/ 186665 h 3457149"/>
                        <a:gd name="connsiteX9" fmla="*/ 4921273 w 4922138"/>
                        <a:gd name="connsiteY9" fmla="*/ 365948 h 3457149"/>
                        <a:gd name="connsiteX10" fmla="*/ 4920984 w 4922138"/>
                        <a:gd name="connsiteY10" fmla="*/ 367103 h 3457149"/>
                        <a:gd name="connsiteX11" fmla="*/ 4922139 w 4922138"/>
                        <a:gd name="connsiteY11" fmla="*/ 367392 h 3457149"/>
                        <a:gd name="connsiteX12" fmla="*/ 4742855 w 4922138"/>
                        <a:gd name="connsiteY12" fmla="*/ 1059456 h 3457149"/>
                        <a:gd name="connsiteX13" fmla="*/ 4741783 w 4922138"/>
                        <a:gd name="connsiteY13" fmla="*/ 1059168 h 3457149"/>
                        <a:gd name="connsiteX14" fmla="*/ 4554005 w 4922138"/>
                        <a:gd name="connsiteY14" fmla="*/ 1784013 h 3457149"/>
                        <a:gd name="connsiteX15" fmla="*/ 3861816 w 4922138"/>
                        <a:gd name="connsiteY15" fmla="*/ 1604730 h 3457149"/>
                        <a:gd name="connsiteX16" fmla="*/ 3922883 w 4922138"/>
                        <a:gd name="connsiteY16" fmla="*/ 1369038 h 3457149"/>
                        <a:gd name="connsiteX17" fmla="*/ 362650 w 4922138"/>
                        <a:gd name="connsiteY17" fmla="*/ 3457150 h 3457149"/>
                        <a:gd name="connsiteX18" fmla="*/ 28245 w 4922138"/>
                        <a:gd name="connsiteY18" fmla="*/ 2848253 h 3457149"/>
                        <a:gd name="connsiteX19" fmla="*/ 369989 w 4922138"/>
                        <a:gd name="connsiteY19" fmla="*/ 3428946 h 3457149"/>
                        <a:gd name="connsiteX20" fmla="*/ 3955334 w 4922138"/>
                        <a:gd name="connsiteY20" fmla="*/ 1326073 h 3457149"/>
                        <a:gd name="connsiteX21" fmla="*/ 3886969 w 4922138"/>
                        <a:gd name="connsiteY21" fmla="*/ 1589886 h 3457149"/>
                        <a:gd name="connsiteX22" fmla="*/ 4539243 w 4922138"/>
                        <a:gd name="connsiteY22" fmla="*/ 1758861 h 3457149"/>
                        <a:gd name="connsiteX23" fmla="*/ 4726980 w 4922138"/>
                        <a:gd name="connsiteY23" fmla="*/ 1034057 h 3457149"/>
                        <a:gd name="connsiteX24" fmla="*/ 4728052 w 4922138"/>
                        <a:gd name="connsiteY24" fmla="*/ 1034345 h 3457149"/>
                        <a:gd name="connsiteX25" fmla="*/ 4896986 w 4922138"/>
                        <a:gd name="connsiteY25" fmla="*/ 382153 h 3457149"/>
                        <a:gd name="connsiteX26" fmla="*/ 4895873 w 4922138"/>
                        <a:gd name="connsiteY26" fmla="*/ 381865 h 3457149"/>
                        <a:gd name="connsiteX27" fmla="*/ 4896161 w 4922138"/>
                        <a:gd name="connsiteY27" fmla="*/ 380751 h 3457149"/>
                        <a:gd name="connsiteX28" fmla="*/ 4243928 w 4922138"/>
                        <a:gd name="connsiteY28" fmla="*/ 211776 h 3457149"/>
                        <a:gd name="connsiteX29" fmla="*/ 4243639 w 4922138"/>
                        <a:gd name="connsiteY29" fmla="*/ 212848 h 3457149"/>
                        <a:gd name="connsiteX30" fmla="*/ 3518918 w 4922138"/>
                        <a:gd name="connsiteY30" fmla="*/ 25111 h 3457149"/>
                        <a:gd name="connsiteX31" fmla="*/ 3349983 w 4922138"/>
                        <a:gd name="connsiteY31" fmla="*/ 677345 h 3457149"/>
                        <a:gd name="connsiteX32" fmla="*/ 3613342 w 4922138"/>
                        <a:gd name="connsiteY32" fmla="*/ 745545 h 3457149"/>
                        <a:gd name="connsiteX33" fmla="*/ 3600436 w 4922138"/>
                        <a:gd name="connsiteY33" fmla="*/ 753132 h 3457149"/>
                        <a:gd name="connsiteX34" fmla="*/ 28245 w 4922138"/>
                        <a:gd name="connsiteY34" fmla="*/ 2848253 h 3457149"/>
                        <a:gd name="connsiteX35" fmla="*/ 404708 w 4922138"/>
                        <a:gd name="connsiteY35" fmla="*/ 3295267 h 3457149"/>
                        <a:gd name="connsiteX36" fmla="*/ 399471 w 4922138"/>
                        <a:gd name="connsiteY36" fmla="*/ 3286401 h 3457149"/>
                        <a:gd name="connsiteX37" fmla="*/ 162089 w 4922138"/>
                        <a:gd name="connsiteY37" fmla="*/ 2883054 h 3457149"/>
                        <a:gd name="connsiteX38" fmla="*/ 170996 w 4922138"/>
                        <a:gd name="connsiteY38" fmla="*/ 2877818 h 3457149"/>
                        <a:gd name="connsiteX39" fmla="*/ 3866723 w 4922138"/>
                        <a:gd name="connsiteY39" fmla="*/ 710249 h 3457149"/>
                        <a:gd name="connsiteX40" fmla="*/ 3469107 w 4922138"/>
                        <a:gd name="connsiteY40" fmla="*/ 607247 h 3457149"/>
                        <a:gd name="connsiteX41" fmla="*/ 3589056 w 4922138"/>
                        <a:gd name="connsiteY41" fmla="*/ 144235 h 3457149"/>
                        <a:gd name="connsiteX42" fmla="*/ 3599034 w 4922138"/>
                        <a:gd name="connsiteY42" fmla="*/ 146833 h 3457149"/>
                        <a:gd name="connsiteX43" fmla="*/ 4313902 w 4922138"/>
                        <a:gd name="connsiteY43" fmla="*/ 332013 h 3457149"/>
                        <a:gd name="connsiteX44" fmla="*/ 4314190 w 4922138"/>
                        <a:gd name="connsiteY44" fmla="*/ 330941 h 3457149"/>
                        <a:gd name="connsiteX45" fmla="*/ 4777244 w 4922138"/>
                        <a:gd name="connsiteY45" fmla="*/ 450890 h 3457149"/>
                        <a:gd name="connsiteX46" fmla="*/ 4776996 w 4922138"/>
                        <a:gd name="connsiteY46" fmla="*/ 451920 h 3457149"/>
                        <a:gd name="connsiteX47" fmla="*/ 4777945 w 4922138"/>
                        <a:gd name="connsiteY47" fmla="*/ 452168 h 3457149"/>
                        <a:gd name="connsiteX48" fmla="*/ 4657996 w 4922138"/>
                        <a:gd name="connsiteY48" fmla="*/ 915263 h 3457149"/>
                        <a:gd name="connsiteX49" fmla="*/ 4656924 w 4922138"/>
                        <a:gd name="connsiteY49" fmla="*/ 914974 h 3457149"/>
                        <a:gd name="connsiteX50" fmla="*/ 4469187 w 4922138"/>
                        <a:gd name="connsiteY50" fmla="*/ 1639737 h 3457149"/>
                        <a:gd name="connsiteX51" fmla="*/ 4006175 w 4922138"/>
                        <a:gd name="connsiteY51" fmla="*/ 1519789 h 3457149"/>
                        <a:gd name="connsiteX52" fmla="*/ 4109053 w 4922138"/>
                        <a:gd name="connsiteY52" fmla="*/ 1122626 h 3457149"/>
                        <a:gd name="connsiteX53" fmla="*/ 404708 w 4922138"/>
                        <a:gd name="connsiteY53" fmla="*/ 3295267 h 3457149"/>
                        <a:gd name="connsiteX54" fmla="*/ 190376 w 4922138"/>
                        <a:gd name="connsiteY54" fmla="*/ 2890394 h 3457149"/>
                        <a:gd name="connsiteX55" fmla="*/ 412047 w 4922138"/>
                        <a:gd name="connsiteY55" fmla="*/ 3267063 h 3457149"/>
                        <a:gd name="connsiteX56" fmla="*/ 4141421 w 4922138"/>
                        <a:gd name="connsiteY56" fmla="*/ 1079743 h 3457149"/>
                        <a:gd name="connsiteX57" fmla="*/ 4031245 w 4922138"/>
                        <a:gd name="connsiteY57" fmla="*/ 1505027 h 3457149"/>
                        <a:gd name="connsiteX58" fmla="*/ 4454343 w 4922138"/>
                        <a:gd name="connsiteY58" fmla="*/ 1614626 h 3457149"/>
                        <a:gd name="connsiteX59" fmla="*/ 4642080 w 4922138"/>
                        <a:gd name="connsiteY59" fmla="*/ 889863 h 3457149"/>
                        <a:gd name="connsiteX60" fmla="*/ 4643152 w 4922138"/>
                        <a:gd name="connsiteY60" fmla="*/ 890151 h 3457149"/>
                        <a:gd name="connsiteX61" fmla="*/ 4752792 w 4922138"/>
                        <a:gd name="connsiteY61" fmla="*/ 466929 h 3457149"/>
                        <a:gd name="connsiteX62" fmla="*/ 4751761 w 4922138"/>
                        <a:gd name="connsiteY62" fmla="*/ 466682 h 3457149"/>
                        <a:gd name="connsiteX63" fmla="*/ 4752009 w 4922138"/>
                        <a:gd name="connsiteY63" fmla="*/ 465692 h 3457149"/>
                        <a:gd name="connsiteX64" fmla="*/ 4328952 w 4922138"/>
                        <a:gd name="connsiteY64" fmla="*/ 356094 h 3457149"/>
                        <a:gd name="connsiteX65" fmla="*/ 4328663 w 4922138"/>
                        <a:gd name="connsiteY65" fmla="*/ 357166 h 3457149"/>
                        <a:gd name="connsiteX66" fmla="*/ 4318685 w 4922138"/>
                        <a:gd name="connsiteY66" fmla="*/ 354568 h 3457149"/>
                        <a:gd name="connsiteX67" fmla="*/ 3603776 w 4922138"/>
                        <a:gd name="connsiteY67" fmla="*/ 169388 h 3457149"/>
                        <a:gd name="connsiteX68" fmla="*/ 3494177 w 4922138"/>
                        <a:gd name="connsiteY68" fmla="*/ 592486 h 3457149"/>
                        <a:gd name="connsiteX69" fmla="*/ 3920120 w 4922138"/>
                        <a:gd name="connsiteY69" fmla="*/ 702827 h 3457149"/>
                        <a:gd name="connsiteX70" fmla="*/ 3907214 w 4922138"/>
                        <a:gd name="connsiteY70" fmla="*/ 710414 h 3457149"/>
                        <a:gd name="connsiteX71" fmla="*/ 190376 w 4922138"/>
                        <a:gd name="connsiteY71" fmla="*/ 2890394 h 345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922138" h="3457149">
                          <a:moveTo>
                            <a:pt x="362650" y="3457150"/>
                          </a:moveTo>
                          <a:lnTo>
                            <a:pt x="357413" y="3448285"/>
                          </a:lnTo>
                          <a:lnTo>
                            <a:pt x="0" y="2840914"/>
                          </a:lnTo>
                          <a:lnTo>
                            <a:pt x="8906" y="2835677"/>
                          </a:lnTo>
                          <a:lnTo>
                            <a:pt x="3559862" y="753049"/>
                          </a:lnTo>
                          <a:lnTo>
                            <a:pt x="3324831" y="692189"/>
                          </a:lnTo>
                          <a:lnTo>
                            <a:pt x="3504115" y="0"/>
                          </a:lnTo>
                          <a:lnTo>
                            <a:pt x="4228837" y="187737"/>
                          </a:lnTo>
                          <a:lnTo>
                            <a:pt x="4229125" y="186665"/>
                          </a:lnTo>
                          <a:lnTo>
                            <a:pt x="4921273" y="365948"/>
                          </a:lnTo>
                          <a:lnTo>
                            <a:pt x="4920984" y="367103"/>
                          </a:lnTo>
                          <a:lnTo>
                            <a:pt x="4922139" y="367392"/>
                          </a:lnTo>
                          <a:lnTo>
                            <a:pt x="4742855" y="1059456"/>
                          </a:lnTo>
                          <a:lnTo>
                            <a:pt x="4741783" y="1059168"/>
                          </a:lnTo>
                          <a:lnTo>
                            <a:pt x="4554005" y="1784013"/>
                          </a:lnTo>
                          <a:lnTo>
                            <a:pt x="3861816" y="1604730"/>
                          </a:lnTo>
                          <a:lnTo>
                            <a:pt x="3922883" y="1369038"/>
                          </a:lnTo>
                          <a:lnTo>
                            <a:pt x="362650" y="3457150"/>
                          </a:lnTo>
                          <a:close/>
                          <a:moveTo>
                            <a:pt x="28245" y="2848253"/>
                          </a:moveTo>
                          <a:lnTo>
                            <a:pt x="369989" y="3428946"/>
                          </a:lnTo>
                          <a:lnTo>
                            <a:pt x="3955334" y="1326073"/>
                          </a:lnTo>
                          <a:lnTo>
                            <a:pt x="3886969" y="1589886"/>
                          </a:lnTo>
                          <a:lnTo>
                            <a:pt x="4539243" y="1758861"/>
                          </a:lnTo>
                          <a:lnTo>
                            <a:pt x="4726980" y="1034057"/>
                          </a:lnTo>
                          <a:lnTo>
                            <a:pt x="4728052" y="1034345"/>
                          </a:lnTo>
                          <a:lnTo>
                            <a:pt x="4896986" y="382153"/>
                          </a:lnTo>
                          <a:lnTo>
                            <a:pt x="4895873" y="381865"/>
                          </a:lnTo>
                          <a:lnTo>
                            <a:pt x="4896161" y="380751"/>
                          </a:lnTo>
                          <a:lnTo>
                            <a:pt x="4243928" y="211776"/>
                          </a:lnTo>
                          <a:lnTo>
                            <a:pt x="4243639" y="212848"/>
                          </a:lnTo>
                          <a:lnTo>
                            <a:pt x="3518918" y="25111"/>
                          </a:lnTo>
                          <a:lnTo>
                            <a:pt x="3349983" y="677345"/>
                          </a:lnTo>
                          <a:lnTo>
                            <a:pt x="3613342" y="745545"/>
                          </a:lnTo>
                          <a:lnTo>
                            <a:pt x="3600436" y="753132"/>
                          </a:lnTo>
                          <a:lnTo>
                            <a:pt x="28245" y="2848253"/>
                          </a:lnTo>
                          <a:close/>
                          <a:moveTo>
                            <a:pt x="404708" y="3295267"/>
                          </a:moveTo>
                          <a:lnTo>
                            <a:pt x="399471" y="3286401"/>
                          </a:lnTo>
                          <a:lnTo>
                            <a:pt x="162089" y="2883054"/>
                          </a:lnTo>
                          <a:lnTo>
                            <a:pt x="170996" y="2877818"/>
                          </a:lnTo>
                          <a:lnTo>
                            <a:pt x="3866723" y="710249"/>
                          </a:lnTo>
                          <a:lnTo>
                            <a:pt x="3469107" y="607247"/>
                          </a:lnTo>
                          <a:lnTo>
                            <a:pt x="3589056" y="144235"/>
                          </a:lnTo>
                          <a:lnTo>
                            <a:pt x="3599034" y="146833"/>
                          </a:lnTo>
                          <a:lnTo>
                            <a:pt x="4313902" y="332013"/>
                          </a:lnTo>
                          <a:lnTo>
                            <a:pt x="4314190" y="330941"/>
                          </a:lnTo>
                          <a:lnTo>
                            <a:pt x="4777244" y="450890"/>
                          </a:lnTo>
                          <a:lnTo>
                            <a:pt x="4776996" y="451920"/>
                          </a:lnTo>
                          <a:lnTo>
                            <a:pt x="4777945" y="452168"/>
                          </a:lnTo>
                          <a:lnTo>
                            <a:pt x="4657996" y="915263"/>
                          </a:lnTo>
                          <a:lnTo>
                            <a:pt x="4656924" y="914974"/>
                          </a:lnTo>
                          <a:lnTo>
                            <a:pt x="4469187" y="1639737"/>
                          </a:lnTo>
                          <a:lnTo>
                            <a:pt x="4006175" y="1519789"/>
                          </a:lnTo>
                          <a:lnTo>
                            <a:pt x="4109053" y="1122626"/>
                          </a:lnTo>
                          <a:lnTo>
                            <a:pt x="404708" y="3295267"/>
                          </a:lnTo>
                          <a:close/>
                          <a:moveTo>
                            <a:pt x="190376" y="2890394"/>
                          </a:moveTo>
                          <a:lnTo>
                            <a:pt x="412047" y="3267063"/>
                          </a:lnTo>
                          <a:lnTo>
                            <a:pt x="4141421" y="1079743"/>
                          </a:lnTo>
                          <a:lnTo>
                            <a:pt x="4031245" y="1505027"/>
                          </a:lnTo>
                          <a:lnTo>
                            <a:pt x="4454343" y="1614626"/>
                          </a:lnTo>
                          <a:lnTo>
                            <a:pt x="4642080" y="889863"/>
                          </a:lnTo>
                          <a:lnTo>
                            <a:pt x="4643152" y="890151"/>
                          </a:lnTo>
                          <a:lnTo>
                            <a:pt x="4752792" y="466929"/>
                          </a:lnTo>
                          <a:lnTo>
                            <a:pt x="4751761" y="466682"/>
                          </a:lnTo>
                          <a:lnTo>
                            <a:pt x="4752009" y="465692"/>
                          </a:lnTo>
                          <a:lnTo>
                            <a:pt x="4328952" y="356094"/>
                          </a:lnTo>
                          <a:lnTo>
                            <a:pt x="4328663" y="357166"/>
                          </a:lnTo>
                          <a:lnTo>
                            <a:pt x="4318685" y="354568"/>
                          </a:lnTo>
                          <a:lnTo>
                            <a:pt x="3603776" y="169388"/>
                          </a:lnTo>
                          <a:lnTo>
                            <a:pt x="3494177" y="592486"/>
                          </a:lnTo>
                          <a:lnTo>
                            <a:pt x="3920120" y="702827"/>
                          </a:lnTo>
                          <a:lnTo>
                            <a:pt x="3907214" y="710414"/>
                          </a:lnTo>
                          <a:lnTo>
                            <a:pt x="190376" y="2890394"/>
                          </a:lnTo>
                          <a:close/>
                        </a:path>
                      </a:pathLst>
                    </a:custGeom>
                    <a:grpFill/>
                    <a:ln w="0" cap="flat">
                      <a:noFill/>
                      <a:prstDash val="solid"/>
                      <a:miter/>
                    </a:ln>
                  </p:spPr>
                  <p:txBody>
                    <a:bodyPr rtlCol="0" anchor="ctr"/>
                    <a:lstStyle/>
                    <a:p>
                      <a:endParaRPr lang="ko-KR" altLang="en-US" dirty="0"/>
                    </a:p>
                  </p:txBody>
                </p:sp>
                <p:sp>
                  <p:nvSpPr>
                    <p:cNvPr id="391" name="자유형: 도형 390">
                      <a:extLst>
                        <a:ext uri="{FF2B5EF4-FFF2-40B4-BE49-F238E27FC236}">
                          <a16:creationId xmlns:a16="http://schemas.microsoft.com/office/drawing/2014/main" id="{2FAD6F7D-EBFA-FEDE-95B1-96EE1F4C5AAC}"/>
                        </a:ext>
                      </a:extLst>
                    </p:cNvPr>
                    <p:cNvSpPr/>
                    <p:nvPr/>
                  </p:nvSpPr>
                  <p:spPr>
                    <a:xfrm>
                      <a:off x="2276289" y="0"/>
                      <a:ext cx="4948816" cy="3483827"/>
                    </a:xfrm>
                    <a:custGeom>
                      <a:avLst/>
                      <a:gdLst>
                        <a:gd name="connsiteX0" fmla="*/ 373082 w 4948816"/>
                        <a:gd name="connsiteY0" fmla="*/ 3483828 h 3483827"/>
                        <a:gd name="connsiteX1" fmla="*/ 362650 w 4948816"/>
                        <a:gd name="connsiteY1" fmla="*/ 3466056 h 3483827"/>
                        <a:gd name="connsiteX2" fmla="*/ 0 w 4948816"/>
                        <a:gd name="connsiteY2" fmla="*/ 2849820 h 3483827"/>
                        <a:gd name="connsiteX3" fmla="*/ 17813 w 4948816"/>
                        <a:gd name="connsiteY3" fmla="*/ 2839347 h 3483827"/>
                        <a:gd name="connsiteX4" fmla="*/ 3547245 w 4948816"/>
                        <a:gd name="connsiteY4" fmla="*/ 769337 h 3483827"/>
                        <a:gd name="connsiteX5" fmla="*/ 3326398 w 4948816"/>
                        <a:gd name="connsiteY5" fmla="*/ 712146 h 3483827"/>
                        <a:gd name="connsiteX6" fmla="*/ 3510836 w 4948816"/>
                        <a:gd name="connsiteY6" fmla="*/ 0 h 3483827"/>
                        <a:gd name="connsiteX7" fmla="*/ 4235516 w 4948816"/>
                        <a:gd name="connsiteY7" fmla="*/ 187737 h 3483827"/>
                        <a:gd name="connsiteX8" fmla="*/ 4235805 w 4948816"/>
                        <a:gd name="connsiteY8" fmla="*/ 186665 h 3483827"/>
                        <a:gd name="connsiteX9" fmla="*/ 4947909 w 4948816"/>
                        <a:gd name="connsiteY9" fmla="*/ 371144 h 3483827"/>
                        <a:gd name="connsiteX10" fmla="*/ 4947621 w 4948816"/>
                        <a:gd name="connsiteY10" fmla="*/ 372298 h 3483827"/>
                        <a:gd name="connsiteX11" fmla="*/ 4948816 w 4948816"/>
                        <a:gd name="connsiteY11" fmla="*/ 372587 h 3483827"/>
                        <a:gd name="connsiteX12" fmla="*/ 4764379 w 4948816"/>
                        <a:gd name="connsiteY12" fmla="*/ 1084568 h 3483827"/>
                        <a:gd name="connsiteX13" fmla="*/ 4763306 w 4948816"/>
                        <a:gd name="connsiteY13" fmla="*/ 1084279 h 3483827"/>
                        <a:gd name="connsiteX14" fmla="*/ 4575529 w 4948816"/>
                        <a:gd name="connsiteY14" fmla="*/ 1809125 h 3483827"/>
                        <a:gd name="connsiteX15" fmla="*/ 3863383 w 4948816"/>
                        <a:gd name="connsiteY15" fmla="*/ 1624646 h 3483827"/>
                        <a:gd name="connsiteX16" fmla="*/ 3920780 w 4948816"/>
                        <a:gd name="connsiteY16" fmla="*/ 1403015 h 3483827"/>
                        <a:gd name="connsiteX17" fmla="*/ 373082 w 4948816"/>
                        <a:gd name="connsiteY17" fmla="*/ 3483828 h 3483827"/>
                        <a:gd name="connsiteX18" fmla="*/ 379102 w 4948816"/>
                        <a:gd name="connsiteY18" fmla="*/ 3453356 h 3483827"/>
                        <a:gd name="connsiteX19" fmla="*/ 380421 w 4948816"/>
                        <a:gd name="connsiteY19" fmla="*/ 3455624 h 3483827"/>
                        <a:gd name="connsiteX20" fmla="*/ 3382723 w 4948816"/>
                        <a:gd name="connsiteY20" fmla="*/ 1694743 h 3483827"/>
                        <a:gd name="connsiteX21" fmla="*/ 380421 w 4948816"/>
                        <a:gd name="connsiteY21" fmla="*/ 3455624 h 3483827"/>
                        <a:gd name="connsiteX22" fmla="*/ 379102 w 4948816"/>
                        <a:gd name="connsiteY22" fmla="*/ 3453356 h 3483827"/>
                        <a:gd name="connsiteX23" fmla="*/ 56490 w 4948816"/>
                        <a:gd name="connsiteY23" fmla="*/ 2864499 h 3483827"/>
                        <a:gd name="connsiteX24" fmla="*/ 387761 w 4948816"/>
                        <a:gd name="connsiteY24" fmla="*/ 3427420 h 3483827"/>
                        <a:gd name="connsiteX25" fmla="*/ 3985641 w 4948816"/>
                        <a:gd name="connsiteY25" fmla="*/ 1317208 h 3483827"/>
                        <a:gd name="connsiteX26" fmla="*/ 3913647 w 4948816"/>
                        <a:gd name="connsiteY26" fmla="*/ 1595081 h 3483827"/>
                        <a:gd name="connsiteX27" fmla="*/ 4545964 w 4948816"/>
                        <a:gd name="connsiteY27" fmla="*/ 1758861 h 3483827"/>
                        <a:gd name="connsiteX28" fmla="*/ 4733701 w 4948816"/>
                        <a:gd name="connsiteY28" fmla="*/ 1034057 h 3483827"/>
                        <a:gd name="connsiteX29" fmla="*/ 4734773 w 4948816"/>
                        <a:gd name="connsiteY29" fmla="*/ 1034345 h 3483827"/>
                        <a:gd name="connsiteX30" fmla="*/ 4898553 w 4948816"/>
                        <a:gd name="connsiteY30" fmla="*/ 402110 h 3483827"/>
                        <a:gd name="connsiteX31" fmla="*/ 4897481 w 4948816"/>
                        <a:gd name="connsiteY31" fmla="*/ 401822 h 3483827"/>
                        <a:gd name="connsiteX32" fmla="*/ 4897770 w 4948816"/>
                        <a:gd name="connsiteY32" fmla="*/ 400750 h 3483827"/>
                        <a:gd name="connsiteX33" fmla="*/ 4265493 w 4948816"/>
                        <a:gd name="connsiteY33" fmla="*/ 236970 h 3483827"/>
                        <a:gd name="connsiteX34" fmla="*/ 4265205 w 4948816"/>
                        <a:gd name="connsiteY34" fmla="*/ 238042 h 3483827"/>
                        <a:gd name="connsiteX35" fmla="*/ 3540441 w 4948816"/>
                        <a:gd name="connsiteY35" fmla="*/ 50305 h 3483827"/>
                        <a:gd name="connsiteX36" fmla="*/ 3376661 w 4948816"/>
                        <a:gd name="connsiteY36" fmla="*/ 682581 h 3483827"/>
                        <a:gd name="connsiteX37" fmla="*/ 3654164 w 4948816"/>
                        <a:gd name="connsiteY37" fmla="*/ 754451 h 3483827"/>
                        <a:gd name="connsiteX38" fmla="*/ 56490 w 4948816"/>
                        <a:gd name="connsiteY38" fmla="*/ 2864499 h 3483827"/>
                        <a:gd name="connsiteX39" fmla="*/ 28245 w 4948816"/>
                        <a:gd name="connsiteY39" fmla="*/ 2857159 h 3483827"/>
                        <a:gd name="connsiteX40" fmla="*/ 358774 w 4948816"/>
                        <a:gd name="connsiteY40" fmla="*/ 3418803 h 3483827"/>
                        <a:gd name="connsiteX41" fmla="*/ 28245 w 4948816"/>
                        <a:gd name="connsiteY41" fmla="*/ 2857159 h 3483827"/>
                        <a:gd name="connsiteX42" fmla="*/ 4748504 w 4948816"/>
                        <a:gd name="connsiteY42" fmla="*/ 1059209 h 3483827"/>
                        <a:gd name="connsiteX43" fmla="*/ 4639812 w 4948816"/>
                        <a:gd name="connsiteY43" fmla="*/ 1478761 h 3483827"/>
                        <a:gd name="connsiteX44" fmla="*/ 4748504 w 4948816"/>
                        <a:gd name="connsiteY44" fmla="*/ 1059209 h 3483827"/>
                        <a:gd name="connsiteX45" fmla="*/ 3953231 w 4948816"/>
                        <a:gd name="connsiteY45" fmla="*/ 1360132 h 3483827"/>
                        <a:gd name="connsiteX46" fmla="*/ 3930346 w 4948816"/>
                        <a:gd name="connsiteY46" fmla="*/ 1448496 h 3483827"/>
                        <a:gd name="connsiteX47" fmla="*/ 3953231 w 4948816"/>
                        <a:gd name="connsiteY47" fmla="*/ 1360132 h 3483827"/>
                        <a:gd name="connsiteX48" fmla="*/ 3600684 w 4948816"/>
                        <a:gd name="connsiteY48" fmla="*/ 761873 h 3483827"/>
                        <a:gd name="connsiteX49" fmla="*/ 2501684 w 4948816"/>
                        <a:gd name="connsiteY49" fmla="*/ 1406437 h 3483827"/>
                        <a:gd name="connsiteX50" fmla="*/ 3600684 w 4948816"/>
                        <a:gd name="connsiteY50" fmla="*/ 761873 h 3483827"/>
                        <a:gd name="connsiteX51" fmla="*/ 4749576 w 4948816"/>
                        <a:gd name="connsiteY51" fmla="*/ 1059456 h 3483827"/>
                        <a:gd name="connsiteX52" fmla="*/ 4923664 w 4948816"/>
                        <a:gd name="connsiteY52" fmla="*/ 387349 h 3483827"/>
                        <a:gd name="connsiteX53" fmla="*/ 4922510 w 4948816"/>
                        <a:gd name="connsiteY53" fmla="*/ 387060 h 3483827"/>
                        <a:gd name="connsiteX54" fmla="*/ 4922510 w 4948816"/>
                        <a:gd name="connsiteY54" fmla="*/ 387060 h 3483827"/>
                        <a:gd name="connsiteX55" fmla="*/ 4923664 w 4948816"/>
                        <a:gd name="connsiteY55" fmla="*/ 387349 h 3483827"/>
                        <a:gd name="connsiteX56" fmla="*/ 4749576 w 4948816"/>
                        <a:gd name="connsiteY56" fmla="*/ 1059456 h 3483827"/>
                        <a:gd name="connsiteX57" fmla="*/ 4250649 w 4948816"/>
                        <a:gd name="connsiteY57" fmla="*/ 211776 h 3483827"/>
                        <a:gd name="connsiteX58" fmla="*/ 4638657 w 4948816"/>
                        <a:gd name="connsiteY58" fmla="*/ 312303 h 3483827"/>
                        <a:gd name="connsiteX59" fmla="*/ 4250649 w 4948816"/>
                        <a:gd name="connsiteY59" fmla="*/ 211776 h 3483827"/>
                        <a:gd name="connsiteX60" fmla="*/ 3657421 w 4948816"/>
                        <a:gd name="connsiteY60" fmla="*/ 59253 h 3483827"/>
                        <a:gd name="connsiteX61" fmla="*/ 4250361 w 4948816"/>
                        <a:gd name="connsiteY61" fmla="*/ 212848 h 3483827"/>
                        <a:gd name="connsiteX62" fmla="*/ 4250361 w 4948816"/>
                        <a:gd name="connsiteY62" fmla="*/ 212848 h 3483827"/>
                        <a:gd name="connsiteX63" fmla="*/ 3657421 w 4948816"/>
                        <a:gd name="connsiteY63" fmla="*/ 59253 h 3483827"/>
                        <a:gd name="connsiteX64" fmla="*/ 415140 w 4948816"/>
                        <a:gd name="connsiteY64" fmla="*/ 3321945 h 3483827"/>
                        <a:gd name="connsiteX65" fmla="*/ 404708 w 4948816"/>
                        <a:gd name="connsiteY65" fmla="*/ 3304173 h 3483827"/>
                        <a:gd name="connsiteX66" fmla="*/ 162089 w 4948816"/>
                        <a:gd name="connsiteY66" fmla="*/ 2891919 h 3483827"/>
                        <a:gd name="connsiteX67" fmla="*/ 179902 w 4948816"/>
                        <a:gd name="connsiteY67" fmla="*/ 2881487 h 3483827"/>
                        <a:gd name="connsiteX68" fmla="*/ 3854106 w 4948816"/>
                        <a:gd name="connsiteY68" fmla="*/ 726578 h 3483827"/>
                        <a:gd name="connsiteX69" fmla="*/ 3470633 w 4948816"/>
                        <a:gd name="connsiteY69" fmla="*/ 627246 h 3483827"/>
                        <a:gd name="connsiteX70" fmla="*/ 3595736 w 4948816"/>
                        <a:gd name="connsiteY70" fmla="*/ 144276 h 3483827"/>
                        <a:gd name="connsiteX71" fmla="*/ 3615693 w 4948816"/>
                        <a:gd name="connsiteY71" fmla="*/ 149431 h 3483827"/>
                        <a:gd name="connsiteX72" fmla="*/ 4320581 w 4948816"/>
                        <a:gd name="connsiteY72" fmla="*/ 332013 h 3483827"/>
                        <a:gd name="connsiteX73" fmla="*/ 4320870 w 4948816"/>
                        <a:gd name="connsiteY73" fmla="*/ 330941 h 3483827"/>
                        <a:gd name="connsiteX74" fmla="*/ 4803922 w 4948816"/>
                        <a:gd name="connsiteY74" fmla="*/ 456044 h 3483827"/>
                        <a:gd name="connsiteX75" fmla="*/ 4803674 w 4948816"/>
                        <a:gd name="connsiteY75" fmla="*/ 457075 h 3483827"/>
                        <a:gd name="connsiteX76" fmla="*/ 4804664 w 4948816"/>
                        <a:gd name="connsiteY76" fmla="*/ 457322 h 3483827"/>
                        <a:gd name="connsiteX77" fmla="*/ 4679561 w 4948816"/>
                        <a:gd name="connsiteY77" fmla="*/ 940333 h 3483827"/>
                        <a:gd name="connsiteX78" fmla="*/ 4678489 w 4948816"/>
                        <a:gd name="connsiteY78" fmla="*/ 940044 h 3483827"/>
                        <a:gd name="connsiteX79" fmla="*/ 4490752 w 4948816"/>
                        <a:gd name="connsiteY79" fmla="*/ 1664848 h 3483827"/>
                        <a:gd name="connsiteX80" fmla="*/ 4007783 w 4948816"/>
                        <a:gd name="connsiteY80" fmla="*/ 1539746 h 3483827"/>
                        <a:gd name="connsiteX81" fmla="*/ 4107032 w 4948816"/>
                        <a:gd name="connsiteY81" fmla="*/ 1156644 h 3483827"/>
                        <a:gd name="connsiteX82" fmla="*/ 415140 w 4948816"/>
                        <a:gd name="connsiteY82" fmla="*/ 3321945 h 3483827"/>
                        <a:gd name="connsiteX83" fmla="*/ 422480 w 4948816"/>
                        <a:gd name="connsiteY83" fmla="*/ 3293741 h 3483827"/>
                        <a:gd name="connsiteX84" fmla="*/ 422480 w 4948816"/>
                        <a:gd name="connsiteY84" fmla="*/ 3293741 h 3483827"/>
                        <a:gd name="connsiteX85" fmla="*/ 3681914 w 4948816"/>
                        <a:gd name="connsiteY85" fmla="*/ 1382068 h 3483827"/>
                        <a:gd name="connsiteX86" fmla="*/ 422480 w 4948816"/>
                        <a:gd name="connsiteY86" fmla="*/ 3293741 h 3483827"/>
                        <a:gd name="connsiteX87" fmla="*/ 401492 w 4948816"/>
                        <a:gd name="connsiteY87" fmla="*/ 3258074 h 3483827"/>
                        <a:gd name="connsiteX88" fmla="*/ 419676 w 4948816"/>
                        <a:gd name="connsiteY88" fmla="*/ 3288958 h 3483827"/>
                        <a:gd name="connsiteX89" fmla="*/ 401492 w 4948816"/>
                        <a:gd name="connsiteY89" fmla="*/ 3258074 h 3483827"/>
                        <a:gd name="connsiteX90" fmla="*/ 218579 w 4948816"/>
                        <a:gd name="connsiteY90" fmla="*/ 2906640 h 3483827"/>
                        <a:gd name="connsiteX91" fmla="*/ 429819 w 4948816"/>
                        <a:gd name="connsiteY91" fmla="*/ 3265537 h 3483827"/>
                        <a:gd name="connsiteX92" fmla="*/ 4171728 w 4948816"/>
                        <a:gd name="connsiteY92" fmla="*/ 1070878 h 3483827"/>
                        <a:gd name="connsiteX93" fmla="*/ 4057923 w 4948816"/>
                        <a:gd name="connsiteY93" fmla="*/ 1510222 h 3483827"/>
                        <a:gd name="connsiteX94" fmla="*/ 4461064 w 4948816"/>
                        <a:gd name="connsiteY94" fmla="*/ 1614667 h 3483827"/>
                        <a:gd name="connsiteX95" fmla="*/ 4648801 w 4948816"/>
                        <a:gd name="connsiteY95" fmla="*/ 889945 h 3483827"/>
                        <a:gd name="connsiteX96" fmla="*/ 4649873 w 4948816"/>
                        <a:gd name="connsiteY96" fmla="*/ 890234 h 3483827"/>
                        <a:gd name="connsiteX97" fmla="*/ 4754359 w 4948816"/>
                        <a:gd name="connsiteY97" fmla="*/ 486928 h 3483827"/>
                        <a:gd name="connsiteX98" fmla="*/ 4753287 w 4948816"/>
                        <a:gd name="connsiteY98" fmla="*/ 486639 h 3483827"/>
                        <a:gd name="connsiteX99" fmla="*/ 4753534 w 4948816"/>
                        <a:gd name="connsiteY99" fmla="*/ 485691 h 3483827"/>
                        <a:gd name="connsiteX100" fmla="*/ 4350476 w 4948816"/>
                        <a:gd name="connsiteY100" fmla="*/ 381287 h 3483827"/>
                        <a:gd name="connsiteX101" fmla="*/ 4350187 w 4948816"/>
                        <a:gd name="connsiteY101" fmla="*/ 382359 h 3483827"/>
                        <a:gd name="connsiteX102" fmla="*/ 4330189 w 4948816"/>
                        <a:gd name="connsiteY102" fmla="*/ 377205 h 3483827"/>
                        <a:gd name="connsiteX103" fmla="*/ 3625259 w 4948816"/>
                        <a:gd name="connsiteY103" fmla="*/ 194581 h 3483827"/>
                        <a:gd name="connsiteX104" fmla="*/ 3520814 w 4948816"/>
                        <a:gd name="connsiteY104" fmla="*/ 597722 h 3483827"/>
                        <a:gd name="connsiteX105" fmla="*/ 3960942 w 4948816"/>
                        <a:gd name="connsiteY105" fmla="*/ 711733 h 3483827"/>
                        <a:gd name="connsiteX106" fmla="*/ 218579 w 4948816"/>
                        <a:gd name="connsiteY106" fmla="*/ 2906640 h 3483827"/>
                        <a:gd name="connsiteX107" fmla="*/ 4475826 w 4948816"/>
                        <a:gd name="connsiteY107" fmla="*/ 1639778 h 3483827"/>
                        <a:gd name="connsiteX108" fmla="*/ 4475826 w 4948816"/>
                        <a:gd name="connsiteY108" fmla="*/ 1639778 h 3483827"/>
                        <a:gd name="connsiteX109" fmla="*/ 4617463 w 4948816"/>
                        <a:gd name="connsiteY109" fmla="*/ 1092979 h 3483827"/>
                        <a:gd name="connsiteX110" fmla="*/ 4475826 w 4948816"/>
                        <a:gd name="connsiteY110" fmla="*/ 1639778 h 3483827"/>
                        <a:gd name="connsiteX111" fmla="*/ 4139277 w 4948816"/>
                        <a:gd name="connsiteY111" fmla="*/ 1113802 h 3483827"/>
                        <a:gd name="connsiteX112" fmla="*/ 4075530 w 4948816"/>
                        <a:gd name="connsiteY112" fmla="*/ 1359967 h 3483827"/>
                        <a:gd name="connsiteX113" fmla="*/ 4139277 w 4948816"/>
                        <a:gd name="connsiteY113" fmla="*/ 1113802 h 3483827"/>
                        <a:gd name="connsiteX114" fmla="*/ 4130453 w 4948816"/>
                        <a:gd name="connsiteY114" fmla="*/ 1118957 h 3483827"/>
                        <a:gd name="connsiteX115" fmla="*/ 4139277 w 4948816"/>
                        <a:gd name="connsiteY115" fmla="*/ 1113802 h 3483827"/>
                        <a:gd name="connsiteX116" fmla="*/ 4663563 w 4948816"/>
                        <a:gd name="connsiteY116" fmla="*/ 915015 h 3483827"/>
                        <a:gd name="connsiteX117" fmla="*/ 4664635 w 4948816"/>
                        <a:gd name="connsiteY117" fmla="*/ 915304 h 3483827"/>
                        <a:gd name="connsiteX118" fmla="*/ 4664635 w 4948816"/>
                        <a:gd name="connsiteY118" fmla="*/ 915304 h 3483827"/>
                        <a:gd name="connsiteX119" fmla="*/ 4663563 w 4948816"/>
                        <a:gd name="connsiteY119" fmla="*/ 915015 h 3483827"/>
                        <a:gd name="connsiteX120" fmla="*/ 4778439 w 4948816"/>
                        <a:gd name="connsiteY120" fmla="*/ 471877 h 3483827"/>
                        <a:gd name="connsiteX121" fmla="*/ 4779429 w 4948816"/>
                        <a:gd name="connsiteY121" fmla="*/ 472125 h 3483827"/>
                        <a:gd name="connsiteX122" fmla="*/ 4689993 w 4948816"/>
                        <a:gd name="connsiteY122" fmla="*/ 817374 h 3483827"/>
                        <a:gd name="connsiteX123" fmla="*/ 4779429 w 4948816"/>
                        <a:gd name="connsiteY123" fmla="*/ 472125 h 3483827"/>
                        <a:gd name="connsiteX124" fmla="*/ 4778481 w 4948816"/>
                        <a:gd name="connsiteY124" fmla="*/ 471877 h 3483827"/>
                        <a:gd name="connsiteX125" fmla="*/ 4778728 w 4948816"/>
                        <a:gd name="connsiteY125" fmla="*/ 470888 h 3483827"/>
                        <a:gd name="connsiteX126" fmla="*/ 4778728 w 4948816"/>
                        <a:gd name="connsiteY126" fmla="*/ 470888 h 3483827"/>
                        <a:gd name="connsiteX127" fmla="*/ 4778481 w 4948816"/>
                        <a:gd name="connsiteY127" fmla="*/ 471877 h 3483827"/>
                        <a:gd name="connsiteX128" fmla="*/ 3610497 w 4948816"/>
                        <a:gd name="connsiteY128" fmla="*/ 169388 h 3483827"/>
                        <a:gd name="connsiteX129" fmla="*/ 3520649 w 4948816"/>
                        <a:gd name="connsiteY129" fmla="*/ 516245 h 3483827"/>
                        <a:gd name="connsiteX130" fmla="*/ 3610497 w 4948816"/>
                        <a:gd name="connsiteY130" fmla="*/ 169388 h 3483827"/>
                        <a:gd name="connsiteX131" fmla="*/ 3610497 w 4948816"/>
                        <a:gd name="connsiteY131" fmla="*/ 169388 h 3483827"/>
                        <a:gd name="connsiteX132" fmla="*/ 3661545 w 4948816"/>
                        <a:gd name="connsiteY132" fmla="*/ 182624 h 3483827"/>
                        <a:gd name="connsiteX133" fmla="*/ 4335384 w 4948816"/>
                        <a:gd name="connsiteY133" fmla="*/ 357166 h 3483827"/>
                        <a:gd name="connsiteX134" fmla="*/ 4335673 w 4948816"/>
                        <a:gd name="connsiteY134" fmla="*/ 356093 h 3483827"/>
                        <a:gd name="connsiteX135" fmla="*/ 4335673 w 4948816"/>
                        <a:gd name="connsiteY135" fmla="*/ 356093 h 3483827"/>
                        <a:gd name="connsiteX136" fmla="*/ 4335384 w 4948816"/>
                        <a:gd name="connsiteY136" fmla="*/ 357166 h 3483827"/>
                        <a:gd name="connsiteX137" fmla="*/ 3661545 w 4948816"/>
                        <a:gd name="connsiteY137" fmla="*/ 182624 h 348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4948816" h="3483827">
                          <a:moveTo>
                            <a:pt x="373082" y="3483828"/>
                          </a:moveTo>
                          <a:lnTo>
                            <a:pt x="362650" y="3466056"/>
                          </a:lnTo>
                          <a:lnTo>
                            <a:pt x="0" y="2849820"/>
                          </a:lnTo>
                          <a:lnTo>
                            <a:pt x="17813" y="2839347"/>
                          </a:lnTo>
                          <a:lnTo>
                            <a:pt x="3547245" y="769337"/>
                          </a:lnTo>
                          <a:lnTo>
                            <a:pt x="3326398" y="712146"/>
                          </a:lnTo>
                          <a:lnTo>
                            <a:pt x="3510836" y="0"/>
                          </a:lnTo>
                          <a:lnTo>
                            <a:pt x="4235516" y="187737"/>
                          </a:lnTo>
                          <a:lnTo>
                            <a:pt x="4235805" y="186665"/>
                          </a:lnTo>
                          <a:lnTo>
                            <a:pt x="4947909" y="371144"/>
                          </a:lnTo>
                          <a:lnTo>
                            <a:pt x="4947621" y="372298"/>
                          </a:lnTo>
                          <a:lnTo>
                            <a:pt x="4948816" y="372587"/>
                          </a:lnTo>
                          <a:lnTo>
                            <a:pt x="4764379" y="1084568"/>
                          </a:lnTo>
                          <a:lnTo>
                            <a:pt x="4763306" y="1084279"/>
                          </a:lnTo>
                          <a:lnTo>
                            <a:pt x="4575529" y="1809125"/>
                          </a:lnTo>
                          <a:lnTo>
                            <a:pt x="3863383" y="1624646"/>
                          </a:lnTo>
                          <a:lnTo>
                            <a:pt x="3920780" y="1403015"/>
                          </a:lnTo>
                          <a:lnTo>
                            <a:pt x="373082" y="3483828"/>
                          </a:lnTo>
                          <a:close/>
                          <a:moveTo>
                            <a:pt x="379102" y="3453356"/>
                          </a:moveTo>
                          <a:lnTo>
                            <a:pt x="380421" y="3455624"/>
                          </a:lnTo>
                          <a:lnTo>
                            <a:pt x="3382723" y="1694743"/>
                          </a:lnTo>
                          <a:lnTo>
                            <a:pt x="380421" y="3455624"/>
                          </a:lnTo>
                          <a:lnTo>
                            <a:pt x="379102" y="3453356"/>
                          </a:lnTo>
                          <a:close/>
                          <a:moveTo>
                            <a:pt x="56490" y="2864499"/>
                          </a:moveTo>
                          <a:lnTo>
                            <a:pt x="387761" y="3427420"/>
                          </a:lnTo>
                          <a:lnTo>
                            <a:pt x="3985641" y="1317208"/>
                          </a:lnTo>
                          <a:lnTo>
                            <a:pt x="3913647" y="1595081"/>
                          </a:lnTo>
                          <a:lnTo>
                            <a:pt x="4545964" y="1758861"/>
                          </a:lnTo>
                          <a:lnTo>
                            <a:pt x="4733701" y="1034057"/>
                          </a:lnTo>
                          <a:lnTo>
                            <a:pt x="4734773" y="1034345"/>
                          </a:lnTo>
                          <a:lnTo>
                            <a:pt x="4898553" y="402110"/>
                          </a:lnTo>
                          <a:lnTo>
                            <a:pt x="4897481" y="401822"/>
                          </a:lnTo>
                          <a:lnTo>
                            <a:pt x="4897770" y="400750"/>
                          </a:lnTo>
                          <a:lnTo>
                            <a:pt x="4265493" y="236970"/>
                          </a:lnTo>
                          <a:lnTo>
                            <a:pt x="4265205" y="238042"/>
                          </a:lnTo>
                          <a:lnTo>
                            <a:pt x="3540441" y="50305"/>
                          </a:lnTo>
                          <a:lnTo>
                            <a:pt x="3376661" y="682581"/>
                          </a:lnTo>
                          <a:lnTo>
                            <a:pt x="3654164" y="754451"/>
                          </a:lnTo>
                          <a:lnTo>
                            <a:pt x="56490" y="2864499"/>
                          </a:lnTo>
                          <a:close/>
                          <a:moveTo>
                            <a:pt x="28245" y="2857159"/>
                          </a:moveTo>
                          <a:lnTo>
                            <a:pt x="358774" y="3418803"/>
                          </a:lnTo>
                          <a:lnTo>
                            <a:pt x="28245" y="2857159"/>
                          </a:lnTo>
                          <a:close/>
                          <a:moveTo>
                            <a:pt x="4748504" y="1059209"/>
                          </a:moveTo>
                          <a:lnTo>
                            <a:pt x="4639812" y="1478761"/>
                          </a:lnTo>
                          <a:lnTo>
                            <a:pt x="4748504" y="1059209"/>
                          </a:lnTo>
                          <a:close/>
                          <a:moveTo>
                            <a:pt x="3953231" y="1360132"/>
                          </a:moveTo>
                          <a:lnTo>
                            <a:pt x="3930346" y="1448496"/>
                          </a:lnTo>
                          <a:lnTo>
                            <a:pt x="3953231" y="1360132"/>
                          </a:lnTo>
                          <a:close/>
                          <a:moveTo>
                            <a:pt x="3600684" y="761873"/>
                          </a:moveTo>
                          <a:lnTo>
                            <a:pt x="2501684" y="1406437"/>
                          </a:lnTo>
                          <a:lnTo>
                            <a:pt x="3600684" y="761873"/>
                          </a:lnTo>
                          <a:close/>
                          <a:moveTo>
                            <a:pt x="4749576" y="1059456"/>
                          </a:moveTo>
                          <a:lnTo>
                            <a:pt x="4923664" y="387349"/>
                          </a:lnTo>
                          <a:lnTo>
                            <a:pt x="4922510" y="387060"/>
                          </a:lnTo>
                          <a:lnTo>
                            <a:pt x="4922510" y="387060"/>
                          </a:lnTo>
                          <a:cubicBezTo>
                            <a:pt x="4922510" y="387060"/>
                            <a:pt x="4923664" y="387349"/>
                            <a:pt x="4923664" y="387349"/>
                          </a:cubicBezTo>
                          <a:lnTo>
                            <a:pt x="4749576" y="1059456"/>
                          </a:lnTo>
                          <a:close/>
                          <a:moveTo>
                            <a:pt x="4250649" y="211776"/>
                          </a:moveTo>
                          <a:lnTo>
                            <a:pt x="4638657" y="312303"/>
                          </a:lnTo>
                          <a:lnTo>
                            <a:pt x="4250649" y="211776"/>
                          </a:lnTo>
                          <a:close/>
                          <a:moveTo>
                            <a:pt x="3657421" y="59253"/>
                          </a:moveTo>
                          <a:lnTo>
                            <a:pt x="4250361" y="212848"/>
                          </a:lnTo>
                          <a:lnTo>
                            <a:pt x="4250361" y="212848"/>
                          </a:lnTo>
                          <a:cubicBezTo>
                            <a:pt x="4250361" y="212848"/>
                            <a:pt x="3657421" y="59253"/>
                            <a:pt x="3657421" y="59253"/>
                          </a:cubicBezTo>
                          <a:close/>
                          <a:moveTo>
                            <a:pt x="415140" y="3321945"/>
                          </a:moveTo>
                          <a:lnTo>
                            <a:pt x="404708" y="3304173"/>
                          </a:lnTo>
                          <a:lnTo>
                            <a:pt x="162089" y="2891919"/>
                          </a:lnTo>
                          <a:lnTo>
                            <a:pt x="179902" y="2881487"/>
                          </a:lnTo>
                          <a:lnTo>
                            <a:pt x="3854106" y="726578"/>
                          </a:lnTo>
                          <a:lnTo>
                            <a:pt x="3470633" y="627246"/>
                          </a:lnTo>
                          <a:lnTo>
                            <a:pt x="3595736" y="144276"/>
                          </a:lnTo>
                          <a:lnTo>
                            <a:pt x="3615693" y="149431"/>
                          </a:lnTo>
                          <a:lnTo>
                            <a:pt x="4320581" y="332013"/>
                          </a:lnTo>
                          <a:lnTo>
                            <a:pt x="4320870" y="330941"/>
                          </a:lnTo>
                          <a:lnTo>
                            <a:pt x="4803922" y="456044"/>
                          </a:lnTo>
                          <a:lnTo>
                            <a:pt x="4803674" y="457075"/>
                          </a:lnTo>
                          <a:lnTo>
                            <a:pt x="4804664" y="457322"/>
                          </a:lnTo>
                          <a:lnTo>
                            <a:pt x="4679561" y="940333"/>
                          </a:lnTo>
                          <a:lnTo>
                            <a:pt x="4678489" y="940044"/>
                          </a:lnTo>
                          <a:lnTo>
                            <a:pt x="4490752" y="1664848"/>
                          </a:lnTo>
                          <a:lnTo>
                            <a:pt x="4007783" y="1539746"/>
                          </a:lnTo>
                          <a:lnTo>
                            <a:pt x="4107032" y="1156644"/>
                          </a:lnTo>
                          <a:lnTo>
                            <a:pt x="415140" y="3321945"/>
                          </a:lnTo>
                          <a:close/>
                          <a:moveTo>
                            <a:pt x="422480" y="3293741"/>
                          </a:moveTo>
                          <a:lnTo>
                            <a:pt x="422480" y="3293741"/>
                          </a:lnTo>
                          <a:cubicBezTo>
                            <a:pt x="422480" y="3293741"/>
                            <a:pt x="3681914" y="1382068"/>
                            <a:pt x="3681914" y="1382068"/>
                          </a:cubicBezTo>
                          <a:lnTo>
                            <a:pt x="422480" y="3293741"/>
                          </a:lnTo>
                          <a:close/>
                          <a:moveTo>
                            <a:pt x="401492" y="3258074"/>
                          </a:moveTo>
                          <a:lnTo>
                            <a:pt x="419676" y="3288958"/>
                          </a:lnTo>
                          <a:lnTo>
                            <a:pt x="401492" y="3258074"/>
                          </a:lnTo>
                          <a:close/>
                          <a:moveTo>
                            <a:pt x="218579" y="2906640"/>
                          </a:moveTo>
                          <a:lnTo>
                            <a:pt x="429819" y="3265537"/>
                          </a:lnTo>
                          <a:lnTo>
                            <a:pt x="4171728" y="1070878"/>
                          </a:lnTo>
                          <a:lnTo>
                            <a:pt x="4057923" y="1510222"/>
                          </a:lnTo>
                          <a:lnTo>
                            <a:pt x="4461064" y="1614667"/>
                          </a:lnTo>
                          <a:lnTo>
                            <a:pt x="4648801" y="889945"/>
                          </a:lnTo>
                          <a:lnTo>
                            <a:pt x="4649873" y="890234"/>
                          </a:lnTo>
                          <a:lnTo>
                            <a:pt x="4754359" y="486928"/>
                          </a:lnTo>
                          <a:lnTo>
                            <a:pt x="4753287" y="486639"/>
                          </a:lnTo>
                          <a:lnTo>
                            <a:pt x="4753534" y="485691"/>
                          </a:lnTo>
                          <a:lnTo>
                            <a:pt x="4350476" y="381287"/>
                          </a:lnTo>
                          <a:lnTo>
                            <a:pt x="4350187" y="382359"/>
                          </a:lnTo>
                          <a:lnTo>
                            <a:pt x="4330189" y="377205"/>
                          </a:lnTo>
                          <a:lnTo>
                            <a:pt x="3625259" y="194581"/>
                          </a:lnTo>
                          <a:lnTo>
                            <a:pt x="3520814" y="597722"/>
                          </a:lnTo>
                          <a:lnTo>
                            <a:pt x="3960942" y="711733"/>
                          </a:lnTo>
                          <a:lnTo>
                            <a:pt x="218579" y="2906640"/>
                          </a:lnTo>
                          <a:close/>
                          <a:moveTo>
                            <a:pt x="4475826" y="1639778"/>
                          </a:moveTo>
                          <a:lnTo>
                            <a:pt x="4475826" y="1639778"/>
                          </a:lnTo>
                          <a:cubicBezTo>
                            <a:pt x="4475826" y="1639778"/>
                            <a:pt x="4617463" y="1092979"/>
                            <a:pt x="4617463" y="1092979"/>
                          </a:cubicBezTo>
                          <a:lnTo>
                            <a:pt x="4475826" y="1639778"/>
                          </a:lnTo>
                          <a:close/>
                          <a:moveTo>
                            <a:pt x="4139277" y="1113802"/>
                          </a:moveTo>
                          <a:lnTo>
                            <a:pt x="4075530" y="1359967"/>
                          </a:lnTo>
                          <a:lnTo>
                            <a:pt x="4139277" y="1113802"/>
                          </a:lnTo>
                          <a:lnTo>
                            <a:pt x="4130453" y="1118957"/>
                          </a:lnTo>
                          <a:lnTo>
                            <a:pt x="4139277" y="1113802"/>
                          </a:lnTo>
                          <a:close/>
                          <a:moveTo>
                            <a:pt x="4663563" y="915015"/>
                          </a:moveTo>
                          <a:lnTo>
                            <a:pt x="4664635" y="915304"/>
                          </a:lnTo>
                          <a:lnTo>
                            <a:pt x="4664635" y="915304"/>
                          </a:lnTo>
                          <a:cubicBezTo>
                            <a:pt x="4664635" y="915304"/>
                            <a:pt x="4663563" y="915015"/>
                            <a:pt x="4663563" y="915015"/>
                          </a:cubicBezTo>
                          <a:close/>
                          <a:moveTo>
                            <a:pt x="4778439" y="471877"/>
                          </a:moveTo>
                          <a:lnTo>
                            <a:pt x="4779429" y="472125"/>
                          </a:lnTo>
                          <a:lnTo>
                            <a:pt x="4689993" y="817374"/>
                          </a:lnTo>
                          <a:lnTo>
                            <a:pt x="4779429" y="472125"/>
                          </a:lnTo>
                          <a:lnTo>
                            <a:pt x="4778481" y="471877"/>
                          </a:lnTo>
                          <a:lnTo>
                            <a:pt x="4778728" y="470888"/>
                          </a:lnTo>
                          <a:lnTo>
                            <a:pt x="4778728" y="470888"/>
                          </a:lnTo>
                          <a:cubicBezTo>
                            <a:pt x="4778728" y="470888"/>
                            <a:pt x="4778481" y="471877"/>
                            <a:pt x="4778481" y="471877"/>
                          </a:cubicBezTo>
                          <a:close/>
                          <a:moveTo>
                            <a:pt x="3610497" y="169388"/>
                          </a:moveTo>
                          <a:lnTo>
                            <a:pt x="3520649" y="516245"/>
                          </a:lnTo>
                          <a:lnTo>
                            <a:pt x="3610497" y="169388"/>
                          </a:lnTo>
                          <a:lnTo>
                            <a:pt x="3610497" y="169388"/>
                          </a:lnTo>
                          <a:close/>
                          <a:moveTo>
                            <a:pt x="3661545" y="182624"/>
                          </a:moveTo>
                          <a:lnTo>
                            <a:pt x="4335384" y="357166"/>
                          </a:lnTo>
                          <a:lnTo>
                            <a:pt x="4335673" y="356093"/>
                          </a:lnTo>
                          <a:lnTo>
                            <a:pt x="4335673" y="356093"/>
                          </a:lnTo>
                          <a:cubicBezTo>
                            <a:pt x="4335673" y="356093"/>
                            <a:pt x="4335384" y="357166"/>
                            <a:pt x="4335384" y="357166"/>
                          </a:cubicBezTo>
                          <a:lnTo>
                            <a:pt x="3661545" y="182624"/>
                          </a:lnTo>
                          <a:close/>
                        </a:path>
                      </a:pathLst>
                    </a:custGeom>
                    <a:grpFill/>
                    <a:ln w="0" cap="flat">
                      <a:noFill/>
                      <a:prstDash val="solid"/>
                      <a:miter/>
                    </a:ln>
                  </p:spPr>
                  <p:txBody>
                    <a:bodyPr rtlCol="0" anchor="ctr"/>
                    <a:lstStyle/>
                    <a:p>
                      <a:endParaRPr lang="ko-KR" altLang="en-US" dirty="0"/>
                    </a:p>
                  </p:txBody>
                </p:sp>
              </p:grpSp>
            </p:grpSp>
          </p:grpSp>
        </p:grpSp>
        <p:grpSp>
          <p:nvGrpSpPr>
            <p:cNvPr id="410" name="그룹 409">
              <a:extLst>
                <a:ext uri="{FF2B5EF4-FFF2-40B4-BE49-F238E27FC236}">
                  <a16:creationId xmlns:a16="http://schemas.microsoft.com/office/drawing/2014/main" id="{47D9E766-75DB-BA05-2113-5F7C5ACA9F81}"/>
                </a:ext>
              </a:extLst>
            </p:cNvPr>
            <p:cNvGrpSpPr/>
            <p:nvPr/>
          </p:nvGrpSpPr>
          <p:grpSpPr>
            <a:xfrm>
              <a:off x="7060094" y="2969916"/>
              <a:ext cx="324956" cy="279412"/>
              <a:chOff x="4183871" y="2178825"/>
              <a:chExt cx="1188646" cy="1022051"/>
            </a:xfrm>
            <a:solidFill>
              <a:srgbClr val="00C0AE"/>
            </a:solidFill>
          </p:grpSpPr>
          <p:grpSp>
            <p:nvGrpSpPr>
              <p:cNvPr id="396" name="그래픽 393">
                <a:extLst>
                  <a:ext uri="{FF2B5EF4-FFF2-40B4-BE49-F238E27FC236}">
                    <a16:creationId xmlns:a16="http://schemas.microsoft.com/office/drawing/2014/main" id="{AB009FDA-648E-E3ED-C745-96FD4F24902D}"/>
                  </a:ext>
                </a:extLst>
              </p:cNvPr>
              <p:cNvGrpSpPr/>
              <p:nvPr/>
            </p:nvGrpSpPr>
            <p:grpSpPr>
              <a:xfrm>
                <a:off x="4183871" y="2752833"/>
                <a:ext cx="1188646" cy="448043"/>
                <a:chOff x="4183871" y="2752833"/>
                <a:chExt cx="1188646" cy="448043"/>
              </a:xfrm>
              <a:grpFill/>
            </p:grpSpPr>
            <p:sp>
              <p:nvSpPr>
                <p:cNvPr id="397" name="자유형: 도형 396">
                  <a:extLst>
                    <a:ext uri="{FF2B5EF4-FFF2-40B4-BE49-F238E27FC236}">
                      <a16:creationId xmlns:a16="http://schemas.microsoft.com/office/drawing/2014/main" id="{7082A283-36B9-850B-841E-612A9B955CE4}"/>
                    </a:ext>
                  </a:extLst>
                </p:cNvPr>
                <p:cNvSpPr/>
                <p:nvPr/>
              </p:nvSpPr>
              <p:spPr>
                <a:xfrm>
                  <a:off x="4302480" y="2752833"/>
                  <a:ext cx="714876" cy="204012"/>
                </a:xfrm>
                <a:custGeom>
                  <a:avLst/>
                  <a:gdLst>
                    <a:gd name="connsiteX0" fmla="*/ 694810 w 714876"/>
                    <a:gd name="connsiteY0" fmla="*/ 204012 h 204012"/>
                    <a:gd name="connsiteX1" fmla="*/ 691286 w 714876"/>
                    <a:gd name="connsiteY1" fmla="*/ 203727 h 204012"/>
                    <a:gd name="connsiteX2" fmla="*/ 676046 w 714876"/>
                    <a:gd name="connsiteY2" fmla="*/ 181533 h 204012"/>
                    <a:gd name="connsiteX3" fmla="*/ 629183 w 714876"/>
                    <a:gd name="connsiteY3" fmla="*/ 125050 h 204012"/>
                    <a:gd name="connsiteX4" fmla="*/ 492023 w 714876"/>
                    <a:gd name="connsiteY4" fmla="*/ 99333 h 204012"/>
                    <a:gd name="connsiteX5" fmla="*/ 362959 w 714876"/>
                    <a:gd name="connsiteY5" fmla="*/ 59613 h 204012"/>
                    <a:gd name="connsiteX6" fmla="*/ 206273 w 714876"/>
                    <a:gd name="connsiteY6" fmla="*/ 51041 h 204012"/>
                    <a:gd name="connsiteX7" fmla="*/ 29203 w 714876"/>
                    <a:gd name="connsiteY7" fmla="*/ 161721 h 204012"/>
                    <a:gd name="connsiteX8" fmla="*/ 2914 w 714876"/>
                    <a:gd name="connsiteY8" fmla="*/ 155625 h 204012"/>
                    <a:gd name="connsiteX9" fmla="*/ 9010 w 714876"/>
                    <a:gd name="connsiteY9" fmla="*/ 129336 h 204012"/>
                    <a:gd name="connsiteX10" fmla="*/ 187414 w 714876"/>
                    <a:gd name="connsiteY10" fmla="*/ 17799 h 204012"/>
                    <a:gd name="connsiteX11" fmla="*/ 189985 w 714876"/>
                    <a:gd name="connsiteY11" fmla="*/ 16465 h 204012"/>
                    <a:gd name="connsiteX12" fmla="*/ 380200 w 714876"/>
                    <a:gd name="connsiteY12" fmla="*/ 25419 h 204012"/>
                    <a:gd name="connsiteX13" fmla="*/ 499738 w 714876"/>
                    <a:gd name="connsiteY13" fmla="*/ 61804 h 204012"/>
                    <a:gd name="connsiteX14" fmla="*/ 636232 w 714876"/>
                    <a:gd name="connsiteY14" fmla="*/ 87427 h 204012"/>
                    <a:gd name="connsiteX15" fmla="*/ 713575 w 714876"/>
                    <a:gd name="connsiteY15" fmla="*/ 188296 h 204012"/>
                    <a:gd name="connsiteX16" fmla="*/ 694906 w 714876"/>
                    <a:gd name="connsiteY16" fmla="*/ 203917 h 20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4876" h="204012">
                      <a:moveTo>
                        <a:pt x="694810" y="204012"/>
                      </a:moveTo>
                      <a:cubicBezTo>
                        <a:pt x="693667" y="204012"/>
                        <a:pt x="692524" y="203917"/>
                        <a:pt x="691286" y="203727"/>
                      </a:cubicBezTo>
                      <a:cubicBezTo>
                        <a:pt x="680904" y="201822"/>
                        <a:pt x="674141" y="191820"/>
                        <a:pt x="676046" y="181533"/>
                      </a:cubicBezTo>
                      <a:cubicBezTo>
                        <a:pt x="680809" y="156102"/>
                        <a:pt x="659758" y="130860"/>
                        <a:pt x="629183" y="125050"/>
                      </a:cubicBezTo>
                      <a:lnTo>
                        <a:pt x="492023" y="99333"/>
                      </a:lnTo>
                      <a:cubicBezTo>
                        <a:pt x="488023" y="98475"/>
                        <a:pt x="406679" y="80378"/>
                        <a:pt x="362959" y="59613"/>
                      </a:cubicBezTo>
                      <a:cubicBezTo>
                        <a:pt x="361435" y="58851"/>
                        <a:pt x="283235" y="18561"/>
                        <a:pt x="206273" y="51041"/>
                      </a:cubicBezTo>
                      <a:lnTo>
                        <a:pt x="29203" y="161721"/>
                      </a:lnTo>
                      <a:cubicBezTo>
                        <a:pt x="20250" y="167341"/>
                        <a:pt x="8534" y="164579"/>
                        <a:pt x="2914" y="155625"/>
                      </a:cubicBezTo>
                      <a:cubicBezTo>
                        <a:pt x="-2705" y="146672"/>
                        <a:pt x="57" y="134956"/>
                        <a:pt x="9010" y="129336"/>
                      </a:cubicBezTo>
                      <a:lnTo>
                        <a:pt x="187414" y="17799"/>
                      </a:lnTo>
                      <a:cubicBezTo>
                        <a:pt x="188176" y="17322"/>
                        <a:pt x="189033" y="16846"/>
                        <a:pt x="189985" y="16465"/>
                      </a:cubicBezTo>
                      <a:cubicBezTo>
                        <a:pt x="284569" y="-24397"/>
                        <a:pt x="376294" y="23418"/>
                        <a:pt x="380200" y="25419"/>
                      </a:cubicBezTo>
                      <a:cubicBezTo>
                        <a:pt x="419252" y="43897"/>
                        <a:pt x="498881" y="61614"/>
                        <a:pt x="499738" y="61804"/>
                      </a:cubicBezTo>
                      <a:lnTo>
                        <a:pt x="636232" y="87427"/>
                      </a:lnTo>
                      <a:cubicBezTo>
                        <a:pt x="687476" y="97047"/>
                        <a:pt x="722147" y="142290"/>
                        <a:pt x="713575" y="188296"/>
                      </a:cubicBezTo>
                      <a:cubicBezTo>
                        <a:pt x="711860" y="197440"/>
                        <a:pt x="703859" y="203917"/>
                        <a:pt x="694906" y="203917"/>
                      </a:cubicBezTo>
                      <a:close/>
                    </a:path>
                  </a:pathLst>
                </a:custGeom>
                <a:grpFill/>
                <a:ln w="0" cap="flat">
                  <a:noFill/>
                  <a:prstDash val="solid"/>
                  <a:miter/>
                </a:ln>
              </p:spPr>
              <p:txBody>
                <a:bodyPr rtlCol="0" anchor="ctr"/>
                <a:lstStyle/>
                <a:p>
                  <a:endParaRPr lang="ko-KR" altLang="en-US" dirty="0"/>
                </a:p>
              </p:txBody>
            </p:sp>
            <p:sp>
              <p:nvSpPr>
                <p:cNvPr id="398" name="자유형: 도형 397">
                  <a:extLst>
                    <a:ext uri="{FF2B5EF4-FFF2-40B4-BE49-F238E27FC236}">
                      <a16:creationId xmlns:a16="http://schemas.microsoft.com/office/drawing/2014/main" id="{314328F1-73D3-823A-45BD-CC6BB5D7BABD}"/>
                    </a:ext>
                  </a:extLst>
                </p:cNvPr>
                <p:cNvSpPr/>
                <p:nvPr/>
              </p:nvSpPr>
              <p:spPr>
                <a:xfrm>
                  <a:off x="4977926" y="2918861"/>
                  <a:ext cx="38126" cy="38079"/>
                </a:xfrm>
                <a:custGeom>
                  <a:avLst/>
                  <a:gdLst>
                    <a:gd name="connsiteX0" fmla="*/ 19269 w 38126"/>
                    <a:gd name="connsiteY0" fmla="*/ 38080 h 38079"/>
                    <a:gd name="connsiteX1" fmla="*/ 315 w 38126"/>
                    <a:gd name="connsiteY1" fmla="*/ 22459 h 38079"/>
                    <a:gd name="connsiteX2" fmla="*/ 13269 w 38126"/>
                    <a:gd name="connsiteY2" fmla="*/ 837 h 38079"/>
                    <a:gd name="connsiteX3" fmla="*/ 37272 w 38126"/>
                    <a:gd name="connsiteY3" fmla="*/ 13410 h 38079"/>
                    <a:gd name="connsiteX4" fmla="*/ 34605 w 38126"/>
                    <a:gd name="connsiteY4" fmla="*/ 30079 h 38079"/>
                    <a:gd name="connsiteX5" fmla="*/ 20317 w 38126"/>
                    <a:gd name="connsiteY5" fmla="*/ 38080 h 38079"/>
                    <a:gd name="connsiteX6" fmla="*/ 19174 w 38126"/>
                    <a:gd name="connsiteY6" fmla="*/ 38080 h 38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26" h="38079">
                      <a:moveTo>
                        <a:pt x="19269" y="38080"/>
                      </a:moveTo>
                      <a:cubicBezTo>
                        <a:pt x="10125" y="38080"/>
                        <a:pt x="2029" y="31507"/>
                        <a:pt x="315" y="22459"/>
                      </a:cubicBezTo>
                      <a:cubicBezTo>
                        <a:pt x="-1400" y="12934"/>
                        <a:pt x="4029" y="3694"/>
                        <a:pt x="13269" y="837"/>
                      </a:cubicBezTo>
                      <a:cubicBezTo>
                        <a:pt x="23365" y="-2211"/>
                        <a:pt x="34224" y="3313"/>
                        <a:pt x="37272" y="13410"/>
                      </a:cubicBezTo>
                      <a:cubicBezTo>
                        <a:pt x="39081" y="19315"/>
                        <a:pt x="37938" y="25411"/>
                        <a:pt x="34605" y="30079"/>
                      </a:cubicBezTo>
                      <a:cubicBezTo>
                        <a:pt x="31461" y="34651"/>
                        <a:pt x="26318" y="37699"/>
                        <a:pt x="20317" y="38080"/>
                      </a:cubicBezTo>
                      <a:cubicBezTo>
                        <a:pt x="19936" y="38080"/>
                        <a:pt x="19555" y="38080"/>
                        <a:pt x="19174" y="38080"/>
                      </a:cubicBezTo>
                      <a:close/>
                    </a:path>
                  </a:pathLst>
                </a:custGeom>
                <a:grpFill/>
                <a:ln w="0" cap="flat">
                  <a:noFill/>
                  <a:prstDash val="solid"/>
                  <a:miter/>
                </a:ln>
              </p:spPr>
              <p:txBody>
                <a:bodyPr rtlCol="0" anchor="ctr"/>
                <a:lstStyle/>
                <a:p>
                  <a:endParaRPr lang="ko-KR" altLang="en-US" dirty="0"/>
                </a:p>
              </p:txBody>
            </p:sp>
            <p:sp>
              <p:nvSpPr>
                <p:cNvPr id="399" name="자유형: 도형 398">
                  <a:extLst>
                    <a:ext uri="{FF2B5EF4-FFF2-40B4-BE49-F238E27FC236}">
                      <a16:creationId xmlns:a16="http://schemas.microsoft.com/office/drawing/2014/main" id="{4BFB1824-C7AE-9DBF-D412-4BC161ED9F30}"/>
                    </a:ext>
                  </a:extLst>
                </p:cNvPr>
                <p:cNvSpPr/>
                <p:nvPr/>
              </p:nvSpPr>
              <p:spPr>
                <a:xfrm>
                  <a:off x="4399529" y="2833231"/>
                  <a:ext cx="972987" cy="296683"/>
                </a:xfrm>
                <a:custGeom>
                  <a:avLst/>
                  <a:gdLst>
                    <a:gd name="connsiteX0" fmla="*/ 468412 w 972987"/>
                    <a:gd name="connsiteY0" fmla="*/ 296684 h 296683"/>
                    <a:gd name="connsiteX1" fmla="*/ 465364 w 972987"/>
                    <a:gd name="connsiteY1" fmla="*/ 296493 h 296683"/>
                    <a:gd name="connsiteX2" fmla="*/ 117034 w 972987"/>
                    <a:gd name="connsiteY2" fmla="*/ 240867 h 296683"/>
                    <a:gd name="connsiteX3" fmla="*/ 30071 w 972987"/>
                    <a:gd name="connsiteY3" fmla="*/ 281539 h 296683"/>
                    <a:gd name="connsiteX4" fmla="*/ 3496 w 972987"/>
                    <a:gd name="connsiteY4" fmla="*/ 276967 h 296683"/>
                    <a:gd name="connsiteX5" fmla="*/ 8068 w 972987"/>
                    <a:gd name="connsiteY5" fmla="*/ 250392 h 296683"/>
                    <a:gd name="connsiteX6" fmla="*/ 115510 w 972987"/>
                    <a:gd name="connsiteY6" fmla="*/ 202577 h 296683"/>
                    <a:gd name="connsiteX7" fmla="*/ 120178 w 972987"/>
                    <a:gd name="connsiteY7" fmla="*/ 202767 h 296683"/>
                    <a:gd name="connsiteX8" fmla="*/ 469269 w 972987"/>
                    <a:gd name="connsiteY8" fmla="*/ 258489 h 296683"/>
                    <a:gd name="connsiteX9" fmla="*/ 485557 w 972987"/>
                    <a:gd name="connsiteY9" fmla="*/ 257536 h 296683"/>
                    <a:gd name="connsiteX10" fmla="*/ 895513 w 972987"/>
                    <a:gd name="connsiteY10" fmla="*/ 127615 h 296683"/>
                    <a:gd name="connsiteX11" fmla="*/ 933041 w 972987"/>
                    <a:gd name="connsiteY11" fmla="*/ 66465 h 296683"/>
                    <a:gd name="connsiteX12" fmla="*/ 868081 w 972987"/>
                    <a:gd name="connsiteY12" fmla="*/ 41319 h 296683"/>
                    <a:gd name="connsiteX13" fmla="*/ 603286 w 972987"/>
                    <a:gd name="connsiteY13" fmla="*/ 122757 h 296683"/>
                    <a:gd name="connsiteX14" fmla="*/ 579473 w 972987"/>
                    <a:gd name="connsiteY14" fmla="*/ 110184 h 296683"/>
                    <a:gd name="connsiteX15" fmla="*/ 592046 w 972987"/>
                    <a:gd name="connsiteY15" fmla="*/ 86372 h 296683"/>
                    <a:gd name="connsiteX16" fmla="*/ 856651 w 972987"/>
                    <a:gd name="connsiteY16" fmla="*/ 5028 h 296683"/>
                    <a:gd name="connsiteX17" fmla="*/ 969331 w 972987"/>
                    <a:gd name="connsiteY17" fmla="*/ 55035 h 296683"/>
                    <a:gd name="connsiteX18" fmla="*/ 907038 w 972987"/>
                    <a:gd name="connsiteY18" fmla="*/ 164001 h 296683"/>
                    <a:gd name="connsiteX19" fmla="*/ 494796 w 972987"/>
                    <a:gd name="connsiteY19" fmla="*/ 294588 h 296683"/>
                    <a:gd name="connsiteX20" fmla="*/ 490224 w 972987"/>
                    <a:gd name="connsiteY20" fmla="*/ 295446 h 296683"/>
                    <a:gd name="connsiteX21" fmla="*/ 469459 w 972987"/>
                    <a:gd name="connsiteY21" fmla="*/ 296684 h 296683"/>
                    <a:gd name="connsiteX22" fmla="*/ 468316 w 972987"/>
                    <a:gd name="connsiteY22" fmla="*/ 296684 h 29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72987" h="296683">
                      <a:moveTo>
                        <a:pt x="468412" y="296684"/>
                      </a:moveTo>
                      <a:cubicBezTo>
                        <a:pt x="467364" y="296684"/>
                        <a:pt x="466411" y="296684"/>
                        <a:pt x="465364" y="296493"/>
                      </a:cubicBezTo>
                      <a:lnTo>
                        <a:pt x="117034" y="240867"/>
                      </a:lnTo>
                      <a:cubicBezTo>
                        <a:pt x="108938" y="242296"/>
                        <a:pt x="75315" y="249630"/>
                        <a:pt x="30071" y="281539"/>
                      </a:cubicBezTo>
                      <a:cubicBezTo>
                        <a:pt x="21499" y="287635"/>
                        <a:pt x="9592" y="285540"/>
                        <a:pt x="3496" y="276967"/>
                      </a:cubicBezTo>
                      <a:cubicBezTo>
                        <a:pt x="-2600" y="268395"/>
                        <a:pt x="-504" y="256488"/>
                        <a:pt x="8068" y="250392"/>
                      </a:cubicBezTo>
                      <a:cubicBezTo>
                        <a:pt x="69314" y="207149"/>
                        <a:pt x="113701" y="202767"/>
                        <a:pt x="115510" y="202577"/>
                      </a:cubicBezTo>
                      <a:cubicBezTo>
                        <a:pt x="117130" y="202482"/>
                        <a:pt x="118654" y="202577"/>
                        <a:pt x="120178" y="202767"/>
                      </a:cubicBezTo>
                      <a:lnTo>
                        <a:pt x="469269" y="258489"/>
                      </a:lnTo>
                      <a:lnTo>
                        <a:pt x="485557" y="257536"/>
                      </a:lnTo>
                      <a:lnTo>
                        <a:pt x="895513" y="127615"/>
                      </a:lnTo>
                      <a:cubicBezTo>
                        <a:pt x="923992" y="118566"/>
                        <a:pt x="940852" y="91134"/>
                        <a:pt x="933041" y="66465"/>
                      </a:cubicBezTo>
                      <a:cubicBezTo>
                        <a:pt x="925612" y="43128"/>
                        <a:pt x="897037" y="32079"/>
                        <a:pt x="868081" y="41319"/>
                      </a:cubicBezTo>
                      <a:lnTo>
                        <a:pt x="603286" y="122757"/>
                      </a:lnTo>
                      <a:cubicBezTo>
                        <a:pt x="593284" y="125805"/>
                        <a:pt x="582521" y="120186"/>
                        <a:pt x="579473" y="110184"/>
                      </a:cubicBezTo>
                      <a:cubicBezTo>
                        <a:pt x="576425" y="100088"/>
                        <a:pt x="582045" y="89515"/>
                        <a:pt x="592046" y="86372"/>
                      </a:cubicBezTo>
                      <a:lnTo>
                        <a:pt x="856651" y="5028"/>
                      </a:lnTo>
                      <a:cubicBezTo>
                        <a:pt x="905895" y="-10593"/>
                        <a:pt x="955425" y="11315"/>
                        <a:pt x="969331" y="55035"/>
                      </a:cubicBezTo>
                      <a:cubicBezTo>
                        <a:pt x="983428" y="99707"/>
                        <a:pt x="955520" y="148665"/>
                        <a:pt x="907038" y="164001"/>
                      </a:cubicBezTo>
                      <a:lnTo>
                        <a:pt x="494796" y="294588"/>
                      </a:lnTo>
                      <a:cubicBezTo>
                        <a:pt x="493272" y="295065"/>
                        <a:pt x="491748" y="295350"/>
                        <a:pt x="490224" y="295446"/>
                      </a:cubicBezTo>
                      <a:lnTo>
                        <a:pt x="469459" y="296684"/>
                      </a:lnTo>
                      <a:cubicBezTo>
                        <a:pt x="469459" y="296684"/>
                        <a:pt x="468697" y="296684"/>
                        <a:pt x="468316" y="296684"/>
                      </a:cubicBezTo>
                      <a:close/>
                    </a:path>
                  </a:pathLst>
                </a:custGeom>
                <a:grpFill/>
                <a:ln w="0" cap="flat">
                  <a:noFill/>
                  <a:prstDash val="solid"/>
                  <a:miter/>
                </a:ln>
              </p:spPr>
              <p:txBody>
                <a:bodyPr rtlCol="0" anchor="ctr"/>
                <a:lstStyle/>
                <a:p>
                  <a:endParaRPr lang="ko-KR" altLang="en-US" dirty="0"/>
                </a:p>
              </p:txBody>
            </p:sp>
            <p:sp>
              <p:nvSpPr>
                <p:cNvPr id="400" name="자유형: 도형 399">
                  <a:extLst>
                    <a:ext uri="{FF2B5EF4-FFF2-40B4-BE49-F238E27FC236}">
                      <a16:creationId xmlns:a16="http://schemas.microsoft.com/office/drawing/2014/main" id="{86B77FEC-A5B9-B801-2C94-C0665FB7AAD0}"/>
                    </a:ext>
                  </a:extLst>
                </p:cNvPr>
                <p:cNvSpPr/>
                <p:nvPr/>
              </p:nvSpPr>
              <p:spPr>
                <a:xfrm>
                  <a:off x="4978257" y="2918746"/>
                  <a:ext cx="38067" cy="38194"/>
                </a:xfrm>
                <a:custGeom>
                  <a:avLst/>
                  <a:gdLst>
                    <a:gd name="connsiteX0" fmla="*/ 19034 w 38067"/>
                    <a:gd name="connsiteY0" fmla="*/ 38195 h 38194"/>
                    <a:gd name="connsiteX1" fmla="*/ 13795 w 38067"/>
                    <a:gd name="connsiteY1" fmla="*/ 37433 h 38194"/>
                    <a:gd name="connsiteX2" fmla="*/ 365 w 38067"/>
                    <a:gd name="connsiteY2" fmla="*/ 15430 h 38194"/>
                    <a:gd name="connsiteX3" fmla="*/ 746 w 38067"/>
                    <a:gd name="connsiteY3" fmla="*/ 13811 h 38194"/>
                    <a:gd name="connsiteX4" fmla="*/ 24273 w 38067"/>
                    <a:gd name="connsiteY4" fmla="*/ 761 h 38194"/>
                    <a:gd name="connsiteX5" fmla="*/ 37703 w 38067"/>
                    <a:gd name="connsiteY5" fmla="*/ 22764 h 38194"/>
                    <a:gd name="connsiteX6" fmla="*/ 37322 w 38067"/>
                    <a:gd name="connsiteY6" fmla="*/ 24383 h 38194"/>
                    <a:gd name="connsiteX7" fmla="*/ 19034 w 38067"/>
                    <a:gd name="connsiteY7" fmla="*/ 38195 h 38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67" h="38194">
                      <a:moveTo>
                        <a:pt x="19034" y="38195"/>
                      </a:moveTo>
                      <a:cubicBezTo>
                        <a:pt x="17319" y="38195"/>
                        <a:pt x="15510" y="38004"/>
                        <a:pt x="13795" y="37433"/>
                      </a:cubicBezTo>
                      <a:cubicBezTo>
                        <a:pt x="4175" y="34670"/>
                        <a:pt x="-1540" y="25050"/>
                        <a:pt x="365" y="15430"/>
                      </a:cubicBezTo>
                      <a:cubicBezTo>
                        <a:pt x="460" y="14858"/>
                        <a:pt x="651" y="14287"/>
                        <a:pt x="746" y="13811"/>
                      </a:cubicBezTo>
                      <a:cubicBezTo>
                        <a:pt x="3603" y="3714"/>
                        <a:pt x="14176" y="-2191"/>
                        <a:pt x="24273" y="761"/>
                      </a:cubicBezTo>
                      <a:cubicBezTo>
                        <a:pt x="33893" y="3524"/>
                        <a:pt x="39608" y="13144"/>
                        <a:pt x="37703" y="22764"/>
                      </a:cubicBezTo>
                      <a:cubicBezTo>
                        <a:pt x="37608" y="23336"/>
                        <a:pt x="37417" y="23907"/>
                        <a:pt x="37322" y="24383"/>
                      </a:cubicBezTo>
                      <a:cubicBezTo>
                        <a:pt x="34941" y="32765"/>
                        <a:pt x="27321" y="38195"/>
                        <a:pt x="19034" y="38195"/>
                      </a:cubicBezTo>
                      <a:close/>
                    </a:path>
                  </a:pathLst>
                </a:custGeom>
                <a:grpFill/>
                <a:ln w="0" cap="flat">
                  <a:noFill/>
                  <a:prstDash val="solid"/>
                  <a:miter/>
                </a:ln>
              </p:spPr>
              <p:txBody>
                <a:bodyPr rtlCol="0" anchor="ctr"/>
                <a:lstStyle/>
                <a:p>
                  <a:endParaRPr lang="ko-KR" altLang="en-US" dirty="0"/>
                </a:p>
              </p:txBody>
            </p:sp>
            <p:sp>
              <p:nvSpPr>
                <p:cNvPr id="401" name="자유형: 도형 400">
                  <a:extLst>
                    <a:ext uri="{FF2B5EF4-FFF2-40B4-BE49-F238E27FC236}">
                      <a16:creationId xmlns:a16="http://schemas.microsoft.com/office/drawing/2014/main" id="{8B7BC623-0ECD-16DD-C77C-B5B984C1DFB0}"/>
                    </a:ext>
                  </a:extLst>
                </p:cNvPr>
                <p:cNvSpPr/>
                <p:nvPr/>
              </p:nvSpPr>
              <p:spPr>
                <a:xfrm>
                  <a:off x="4717256" y="2934462"/>
                  <a:ext cx="298799" cy="74961"/>
                </a:xfrm>
                <a:custGeom>
                  <a:avLst/>
                  <a:gdLst>
                    <a:gd name="connsiteX0" fmla="*/ 209455 w 298799"/>
                    <a:gd name="connsiteY0" fmla="*/ 74867 h 74961"/>
                    <a:gd name="connsiteX1" fmla="*/ 190119 w 298799"/>
                    <a:gd name="connsiteY1" fmla="*/ 73057 h 74961"/>
                    <a:gd name="connsiteX2" fmla="*/ 0 w 298799"/>
                    <a:gd name="connsiteY2" fmla="*/ 37528 h 74961"/>
                    <a:gd name="connsiteX3" fmla="*/ 7049 w 298799"/>
                    <a:gd name="connsiteY3" fmla="*/ 95 h 74961"/>
                    <a:gd name="connsiteX4" fmla="*/ 197167 w 298799"/>
                    <a:gd name="connsiteY4" fmla="*/ 35623 h 74961"/>
                    <a:gd name="connsiteX5" fmla="*/ 240030 w 298799"/>
                    <a:gd name="connsiteY5" fmla="*/ 28765 h 74961"/>
                    <a:gd name="connsiteX6" fmla="*/ 261366 w 298799"/>
                    <a:gd name="connsiteY6" fmla="*/ 0 h 74961"/>
                    <a:gd name="connsiteX7" fmla="*/ 298799 w 298799"/>
                    <a:gd name="connsiteY7" fmla="*/ 7048 h 74961"/>
                    <a:gd name="connsiteX8" fmla="*/ 259366 w 298799"/>
                    <a:gd name="connsiteY8" fmla="*/ 61627 h 74961"/>
                    <a:gd name="connsiteX9" fmla="*/ 209550 w 298799"/>
                    <a:gd name="connsiteY9" fmla="*/ 74962 h 74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799" h="74961">
                      <a:moveTo>
                        <a:pt x="209455" y="74867"/>
                      </a:moveTo>
                      <a:cubicBezTo>
                        <a:pt x="203073" y="74867"/>
                        <a:pt x="196501" y="74295"/>
                        <a:pt x="190119" y="73057"/>
                      </a:cubicBezTo>
                      <a:lnTo>
                        <a:pt x="0" y="37528"/>
                      </a:lnTo>
                      <a:lnTo>
                        <a:pt x="7049" y="95"/>
                      </a:lnTo>
                      <a:lnTo>
                        <a:pt x="197167" y="35623"/>
                      </a:lnTo>
                      <a:cubicBezTo>
                        <a:pt x="212408" y="38481"/>
                        <a:pt x="227648" y="36004"/>
                        <a:pt x="240030" y="28765"/>
                      </a:cubicBezTo>
                      <a:cubicBezTo>
                        <a:pt x="251555" y="22003"/>
                        <a:pt x="259175" y="11716"/>
                        <a:pt x="261366" y="0"/>
                      </a:cubicBezTo>
                      <a:lnTo>
                        <a:pt x="298799" y="7048"/>
                      </a:lnTo>
                      <a:cubicBezTo>
                        <a:pt x="294513" y="29813"/>
                        <a:pt x="280511" y="49149"/>
                        <a:pt x="259366" y="61627"/>
                      </a:cubicBezTo>
                      <a:cubicBezTo>
                        <a:pt x="244412" y="70390"/>
                        <a:pt x="227267" y="74962"/>
                        <a:pt x="209550" y="74962"/>
                      </a:cubicBezTo>
                      <a:close/>
                    </a:path>
                  </a:pathLst>
                </a:custGeom>
                <a:grpFill/>
                <a:ln w="0" cap="flat">
                  <a:noFill/>
                  <a:prstDash val="solid"/>
                  <a:miter/>
                </a:ln>
              </p:spPr>
              <p:txBody>
                <a:bodyPr rtlCol="0" anchor="ctr"/>
                <a:lstStyle/>
                <a:p>
                  <a:endParaRPr lang="ko-KR" altLang="en-US" dirty="0"/>
                </a:p>
              </p:txBody>
            </p:sp>
            <p:sp>
              <p:nvSpPr>
                <p:cNvPr id="402" name="자유형: 도형 401">
                  <a:extLst>
                    <a:ext uri="{FF2B5EF4-FFF2-40B4-BE49-F238E27FC236}">
                      <a16:creationId xmlns:a16="http://schemas.microsoft.com/office/drawing/2014/main" id="{F2159B79-322E-94DB-C910-76C100ADCA47}"/>
                    </a:ext>
                  </a:extLst>
                </p:cNvPr>
                <p:cNvSpPr/>
                <p:nvPr/>
              </p:nvSpPr>
              <p:spPr>
                <a:xfrm>
                  <a:off x="4302549" y="2879419"/>
                  <a:ext cx="135041" cy="238875"/>
                </a:xfrm>
                <a:custGeom>
                  <a:avLst/>
                  <a:gdLst>
                    <a:gd name="connsiteX0" fmla="*/ 116003 w 135041"/>
                    <a:gd name="connsiteY0" fmla="*/ 238875 h 238875"/>
                    <a:gd name="connsiteX1" fmla="*/ 98858 w 135041"/>
                    <a:gd name="connsiteY1" fmla="*/ 228112 h 238875"/>
                    <a:gd name="connsiteX2" fmla="*/ 1893 w 135041"/>
                    <a:gd name="connsiteY2" fmla="*/ 27325 h 238875"/>
                    <a:gd name="connsiteX3" fmla="*/ 10752 w 135041"/>
                    <a:gd name="connsiteY3" fmla="*/ 1893 h 238875"/>
                    <a:gd name="connsiteX4" fmla="*/ 36183 w 135041"/>
                    <a:gd name="connsiteY4" fmla="*/ 10752 h 238875"/>
                    <a:gd name="connsiteX5" fmla="*/ 133148 w 135041"/>
                    <a:gd name="connsiteY5" fmla="*/ 211539 h 238875"/>
                    <a:gd name="connsiteX6" fmla="*/ 124290 w 135041"/>
                    <a:gd name="connsiteY6" fmla="*/ 236970 h 238875"/>
                    <a:gd name="connsiteX7" fmla="*/ 116003 w 135041"/>
                    <a:gd name="connsiteY7" fmla="*/ 238875 h 23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041" h="238875">
                      <a:moveTo>
                        <a:pt x="116003" y="238875"/>
                      </a:moveTo>
                      <a:cubicBezTo>
                        <a:pt x="108954" y="238875"/>
                        <a:pt x="102096" y="234875"/>
                        <a:pt x="98858" y="228112"/>
                      </a:cubicBezTo>
                      <a:lnTo>
                        <a:pt x="1893" y="27325"/>
                      </a:lnTo>
                      <a:cubicBezTo>
                        <a:pt x="-2679" y="17895"/>
                        <a:pt x="1322" y="6465"/>
                        <a:pt x="10752" y="1893"/>
                      </a:cubicBezTo>
                      <a:cubicBezTo>
                        <a:pt x="20277" y="-2679"/>
                        <a:pt x="31611" y="1322"/>
                        <a:pt x="36183" y="10752"/>
                      </a:cubicBezTo>
                      <a:lnTo>
                        <a:pt x="133148" y="211539"/>
                      </a:lnTo>
                      <a:cubicBezTo>
                        <a:pt x="137720" y="220968"/>
                        <a:pt x="133719" y="232398"/>
                        <a:pt x="124290" y="236970"/>
                      </a:cubicBezTo>
                      <a:cubicBezTo>
                        <a:pt x="121623" y="238304"/>
                        <a:pt x="118765" y="238875"/>
                        <a:pt x="116003" y="238875"/>
                      </a:cubicBezTo>
                      <a:close/>
                    </a:path>
                  </a:pathLst>
                </a:custGeom>
                <a:grpFill/>
                <a:ln w="0" cap="flat">
                  <a:noFill/>
                  <a:prstDash val="solid"/>
                  <a:miter/>
                </a:ln>
              </p:spPr>
              <p:txBody>
                <a:bodyPr rtlCol="0" anchor="ctr"/>
                <a:lstStyle/>
                <a:p>
                  <a:endParaRPr lang="ko-KR" altLang="en-US" dirty="0"/>
                </a:p>
              </p:txBody>
            </p:sp>
            <p:sp>
              <p:nvSpPr>
                <p:cNvPr id="403" name="자유형: 도형 402">
                  <a:extLst>
                    <a:ext uri="{FF2B5EF4-FFF2-40B4-BE49-F238E27FC236}">
                      <a16:creationId xmlns:a16="http://schemas.microsoft.com/office/drawing/2014/main" id="{7CF3ED3F-DDE8-8508-641B-1CFE797BAAFF}"/>
                    </a:ext>
                  </a:extLst>
                </p:cNvPr>
                <p:cNvSpPr/>
                <p:nvPr/>
              </p:nvSpPr>
              <p:spPr>
                <a:xfrm>
                  <a:off x="4183871" y="2844176"/>
                  <a:ext cx="270002" cy="356699"/>
                </a:xfrm>
                <a:custGeom>
                  <a:avLst/>
                  <a:gdLst>
                    <a:gd name="connsiteX0" fmla="*/ 149241 w 270002"/>
                    <a:gd name="connsiteY0" fmla="*/ 356700 h 356699"/>
                    <a:gd name="connsiteX1" fmla="*/ 132096 w 270002"/>
                    <a:gd name="connsiteY1" fmla="*/ 345936 h 356699"/>
                    <a:gd name="connsiteX2" fmla="*/ 1890 w 270002"/>
                    <a:gd name="connsiteY2" fmla="*/ 76474 h 356699"/>
                    <a:gd name="connsiteX3" fmla="*/ 1032 w 270002"/>
                    <a:gd name="connsiteY3" fmla="*/ 61901 h 356699"/>
                    <a:gd name="connsiteX4" fmla="*/ 10748 w 270002"/>
                    <a:gd name="connsiteY4" fmla="*/ 51042 h 356699"/>
                    <a:gd name="connsiteX5" fmla="*/ 112475 w 270002"/>
                    <a:gd name="connsiteY5" fmla="*/ 1893 h 356699"/>
                    <a:gd name="connsiteX6" fmla="*/ 137907 w 270002"/>
                    <a:gd name="connsiteY6" fmla="*/ 10752 h 356699"/>
                    <a:gd name="connsiteX7" fmla="*/ 154956 w 270002"/>
                    <a:gd name="connsiteY7" fmla="*/ 45994 h 356699"/>
                    <a:gd name="connsiteX8" fmla="*/ 146098 w 270002"/>
                    <a:gd name="connsiteY8" fmla="*/ 71426 h 356699"/>
                    <a:gd name="connsiteX9" fmla="*/ 120666 w 270002"/>
                    <a:gd name="connsiteY9" fmla="*/ 62567 h 356699"/>
                    <a:gd name="connsiteX10" fmla="*/ 111903 w 270002"/>
                    <a:gd name="connsiteY10" fmla="*/ 44470 h 356699"/>
                    <a:gd name="connsiteX11" fmla="*/ 44562 w 270002"/>
                    <a:gd name="connsiteY11" fmla="*/ 77046 h 356699"/>
                    <a:gd name="connsiteX12" fmla="*/ 158195 w 270002"/>
                    <a:gd name="connsiteY12" fmla="*/ 312218 h 356699"/>
                    <a:gd name="connsiteX13" fmla="*/ 225537 w 270002"/>
                    <a:gd name="connsiteY13" fmla="*/ 279642 h 356699"/>
                    <a:gd name="connsiteX14" fmla="*/ 217631 w 270002"/>
                    <a:gd name="connsiteY14" fmla="*/ 263259 h 356699"/>
                    <a:gd name="connsiteX15" fmla="*/ 226489 w 270002"/>
                    <a:gd name="connsiteY15" fmla="*/ 237828 h 356699"/>
                    <a:gd name="connsiteX16" fmla="*/ 251921 w 270002"/>
                    <a:gd name="connsiteY16" fmla="*/ 246686 h 356699"/>
                    <a:gd name="connsiteX17" fmla="*/ 268113 w 270002"/>
                    <a:gd name="connsiteY17" fmla="*/ 280214 h 356699"/>
                    <a:gd name="connsiteX18" fmla="*/ 268971 w 270002"/>
                    <a:gd name="connsiteY18" fmla="*/ 294787 h 356699"/>
                    <a:gd name="connsiteX19" fmla="*/ 259255 w 270002"/>
                    <a:gd name="connsiteY19" fmla="*/ 305646 h 356699"/>
                    <a:gd name="connsiteX20" fmla="*/ 157528 w 270002"/>
                    <a:gd name="connsiteY20" fmla="*/ 354795 h 356699"/>
                    <a:gd name="connsiteX21" fmla="*/ 149241 w 270002"/>
                    <a:gd name="connsiteY21" fmla="*/ 356700 h 35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0002" h="356699">
                      <a:moveTo>
                        <a:pt x="149241" y="356700"/>
                      </a:moveTo>
                      <a:cubicBezTo>
                        <a:pt x="142193" y="356700"/>
                        <a:pt x="135335" y="352699"/>
                        <a:pt x="132096" y="345936"/>
                      </a:cubicBezTo>
                      <a:lnTo>
                        <a:pt x="1890" y="76474"/>
                      </a:lnTo>
                      <a:cubicBezTo>
                        <a:pt x="-301" y="71902"/>
                        <a:pt x="-587" y="66663"/>
                        <a:pt x="1032" y="61901"/>
                      </a:cubicBezTo>
                      <a:cubicBezTo>
                        <a:pt x="2652" y="57138"/>
                        <a:pt x="6176" y="53233"/>
                        <a:pt x="10748" y="51042"/>
                      </a:cubicBezTo>
                      <a:lnTo>
                        <a:pt x="112475" y="1893"/>
                      </a:lnTo>
                      <a:cubicBezTo>
                        <a:pt x="121905" y="-2679"/>
                        <a:pt x="133335" y="1322"/>
                        <a:pt x="137907" y="10752"/>
                      </a:cubicBezTo>
                      <a:lnTo>
                        <a:pt x="154956" y="45994"/>
                      </a:lnTo>
                      <a:cubicBezTo>
                        <a:pt x="159528" y="55424"/>
                        <a:pt x="155528" y="66854"/>
                        <a:pt x="146098" y="71426"/>
                      </a:cubicBezTo>
                      <a:cubicBezTo>
                        <a:pt x="136668" y="75998"/>
                        <a:pt x="125238" y="71997"/>
                        <a:pt x="120666" y="62567"/>
                      </a:cubicBezTo>
                      <a:lnTo>
                        <a:pt x="111903" y="44470"/>
                      </a:lnTo>
                      <a:lnTo>
                        <a:pt x="44562" y="77046"/>
                      </a:lnTo>
                      <a:lnTo>
                        <a:pt x="158195" y="312218"/>
                      </a:lnTo>
                      <a:lnTo>
                        <a:pt x="225537" y="279642"/>
                      </a:lnTo>
                      <a:lnTo>
                        <a:pt x="217631" y="263259"/>
                      </a:lnTo>
                      <a:cubicBezTo>
                        <a:pt x="213059" y="253830"/>
                        <a:pt x="217059" y="242400"/>
                        <a:pt x="226489" y="237828"/>
                      </a:cubicBezTo>
                      <a:cubicBezTo>
                        <a:pt x="235919" y="233255"/>
                        <a:pt x="247349" y="237256"/>
                        <a:pt x="251921" y="246686"/>
                      </a:cubicBezTo>
                      <a:lnTo>
                        <a:pt x="268113" y="280214"/>
                      </a:lnTo>
                      <a:cubicBezTo>
                        <a:pt x="270304" y="284786"/>
                        <a:pt x="270590" y="290025"/>
                        <a:pt x="268971" y="294787"/>
                      </a:cubicBezTo>
                      <a:cubicBezTo>
                        <a:pt x="267351" y="299550"/>
                        <a:pt x="263827" y="303455"/>
                        <a:pt x="259255" y="305646"/>
                      </a:cubicBezTo>
                      <a:lnTo>
                        <a:pt x="157528" y="354795"/>
                      </a:lnTo>
                      <a:cubicBezTo>
                        <a:pt x="154861" y="356128"/>
                        <a:pt x="152004" y="356700"/>
                        <a:pt x="149241" y="356700"/>
                      </a:cubicBezTo>
                      <a:close/>
                    </a:path>
                  </a:pathLst>
                </a:custGeom>
                <a:grpFill/>
                <a:ln w="0" cap="flat">
                  <a:noFill/>
                  <a:prstDash val="solid"/>
                  <a:miter/>
                </a:ln>
              </p:spPr>
              <p:txBody>
                <a:bodyPr rtlCol="0" anchor="ctr"/>
                <a:lstStyle/>
                <a:p>
                  <a:endParaRPr lang="ko-KR" altLang="en-US" dirty="0"/>
                </a:p>
              </p:txBody>
            </p:sp>
          </p:grpSp>
          <p:grpSp>
            <p:nvGrpSpPr>
              <p:cNvPr id="404" name="그래픽 393">
                <a:extLst>
                  <a:ext uri="{FF2B5EF4-FFF2-40B4-BE49-F238E27FC236}">
                    <a16:creationId xmlns:a16="http://schemas.microsoft.com/office/drawing/2014/main" id="{48A2BAD2-D476-953F-8D0A-809D028D68BC}"/>
                  </a:ext>
                </a:extLst>
              </p:cNvPr>
              <p:cNvGrpSpPr/>
              <p:nvPr/>
            </p:nvGrpSpPr>
            <p:grpSpPr>
              <a:xfrm>
                <a:off x="4413066" y="2178825"/>
                <a:ext cx="941362" cy="573613"/>
                <a:chOff x="4413066" y="2178825"/>
                <a:chExt cx="941362" cy="573613"/>
              </a:xfrm>
              <a:grpFill/>
            </p:grpSpPr>
            <p:grpSp>
              <p:nvGrpSpPr>
                <p:cNvPr id="405" name="그래픽 393">
                  <a:extLst>
                    <a:ext uri="{FF2B5EF4-FFF2-40B4-BE49-F238E27FC236}">
                      <a16:creationId xmlns:a16="http://schemas.microsoft.com/office/drawing/2014/main" id="{2DAE51CC-B796-54C2-E10E-51DECDD77F1F}"/>
                    </a:ext>
                  </a:extLst>
                </p:cNvPr>
                <p:cNvGrpSpPr/>
                <p:nvPr/>
              </p:nvGrpSpPr>
              <p:grpSpPr>
                <a:xfrm>
                  <a:off x="4413066" y="2178825"/>
                  <a:ext cx="941362" cy="573518"/>
                  <a:chOff x="4413066" y="2178825"/>
                  <a:chExt cx="941362" cy="573518"/>
                </a:xfrm>
                <a:grpFill/>
              </p:grpSpPr>
              <p:sp>
                <p:nvSpPr>
                  <p:cNvPr id="406" name="자유형: 도형 405">
                    <a:extLst>
                      <a:ext uri="{FF2B5EF4-FFF2-40B4-BE49-F238E27FC236}">
                        <a16:creationId xmlns:a16="http://schemas.microsoft.com/office/drawing/2014/main" id="{51FB9EB8-A8AC-55AA-8BF3-1A5ADED0D01F}"/>
                      </a:ext>
                    </a:extLst>
                  </p:cNvPr>
                  <p:cNvSpPr/>
                  <p:nvPr/>
                </p:nvSpPr>
                <p:spPr>
                  <a:xfrm>
                    <a:off x="4413066" y="2283521"/>
                    <a:ext cx="440327" cy="357570"/>
                  </a:xfrm>
                  <a:custGeom>
                    <a:avLst/>
                    <a:gdLst>
                      <a:gd name="connsiteX0" fmla="*/ 344195 w 440327"/>
                      <a:gd name="connsiteY0" fmla="*/ 357571 h 357570"/>
                      <a:gd name="connsiteX1" fmla="*/ 170935 w 440327"/>
                      <a:gd name="connsiteY1" fmla="*/ 304422 h 357570"/>
                      <a:gd name="connsiteX2" fmla="*/ 1199 w 440327"/>
                      <a:gd name="connsiteY2" fmla="*/ 25720 h 357570"/>
                      <a:gd name="connsiteX3" fmla="*/ 3390 w 440327"/>
                      <a:gd name="connsiteY3" fmla="*/ 8289 h 357570"/>
                      <a:gd name="connsiteX4" fmla="*/ 18821 w 440327"/>
                      <a:gd name="connsiteY4" fmla="*/ 2 h 357570"/>
                      <a:gd name="connsiteX5" fmla="*/ 344385 w 440327"/>
                      <a:gd name="connsiteY5" fmla="*/ 70964 h 357570"/>
                      <a:gd name="connsiteX6" fmla="*/ 433158 w 440327"/>
                      <a:gd name="connsiteY6" fmla="*/ 332806 h 357570"/>
                      <a:gd name="connsiteX7" fmla="*/ 424490 w 440327"/>
                      <a:gd name="connsiteY7" fmla="*/ 346712 h 357570"/>
                      <a:gd name="connsiteX8" fmla="*/ 416775 w 440327"/>
                      <a:gd name="connsiteY8" fmla="*/ 349665 h 357570"/>
                      <a:gd name="connsiteX9" fmla="*/ 344195 w 440327"/>
                      <a:gd name="connsiteY9" fmla="*/ 357571 h 357570"/>
                      <a:gd name="connsiteX10" fmla="*/ 47396 w 440327"/>
                      <a:gd name="connsiteY10" fmla="*/ 38769 h 357570"/>
                      <a:gd name="connsiteX11" fmla="*/ 193033 w 440327"/>
                      <a:gd name="connsiteY11" fmla="*/ 273465 h 357570"/>
                      <a:gd name="connsiteX12" fmla="*/ 397820 w 440327"/>
                      <a:gd name="connsiteY12" fmla="*/ 314804 h 357570"/>
                      <a:gd name="connsiteX13" fmla="*/ 324668 w 440327"/>
                      <a:gd name="connsiteY13" fmla="*/ 103634 h 357570"/>
                      <a:gd name="connsiteX14" fmla="*/ 47396 w 440327"/>
                      <a:gd name="connsiteY14" fmla="*/ 38769 h 357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0327" h="357570">
                        <a:moveTo>
                          <a:pt x="344195" y="357571"/>
                        </a:moveTo>
                        <a:cubicBezTo>
                          <a:pt x="295522" y="357571"/>
                          <a:pt x="230942" y="347189"/>
                          <a:pt x="170935" y="304422"/>
                        </a:cubicBezTo>
                        <a:cubicBezTo>
                          <a:pt x="81686" y="240985"/>
                          <a:pt x="4438" y="34483"/>
                          <a:pt x="1199" y="25720"/>
                        </a:cubicBezTo>
                        <a:cubicBezTo>
                          <a:pt x="-991" y="19910"/>
                          <a:pt x="-134" y="13433"/>
                          <a:pt x="3390" y="8289"/>
                        </a:cubicBezTo>
                        <a:cubicBezTo>
                          <a:pt x="6914" y="3146"/>
                          <a:pt x="12629" y="98"/>
                          <a:pt x="18821" y="2"/>
                        </a:cubicBezTo>
                        <a:cubicBezTo>
                          <a:pt x="27203" y="2"/>
                          <a:pt x="225132" y="-1522"/>
                          <a:pt x="344385" y="70964"/>
                        </a:cubicBezTo>
                        <a:cubicBezTo>
                          <a:pt x="461924" y="142401"/>
                          <a:pt x="442302" y="288610"/>
                          <a:pt x="433158" y="332806"/>
                        </a:cubicBezTo>
                        <a:cubicBezTo>
                          <a:pt x="432491" y="338521"/>
                          <a:pt x="429348" y="343664"/>
                          <a:pt x="424490" y="346712"/>
                        </a:cubicBezTo>
                        <a:cubicBezTo>
                          <a:pt x="422204" y="348236"/>
                          <a:pt x="419537" y="349189"/>
                          <a:pt x="416775" y="349665"/>
                        </a:cubicBezTo>
                        <a:cubicBezTo>
                          <a:pt x="405440" y="352332"/>
                          <a:pt x="378770" y="357571"/>
                          <a:pt x="344195" y="357571"/>
                        </a:cubicBezTo>
                        <a:close/>
                        <a:moveTo>
                          <a:pt x="47396" y="38769"/>
                        </a:moveTo>
                        <a:cubicBezTo>
                          <a:pt x="70827" y="95729"/>
                          <a:pt x="130644" y="229079"/>
                          <a:pt x="193033" y="273465"/>
                        </a:cubicBezTo>
                        <a:cubicBezTo>
                          <a:pt x="273233" y="330520"/>
                          <a:pt x="362959" y="321376"/>
                          <a:pt x="397820" y="314804"/>
                        </a:cubicBezTo>
                        <a:cubicBezTo>
                          <a:pt x="405726" y="268227"/>
                          <a:pt x="413441" y="157641"/>
                          <a:pt x="324668" y="103634"/>
                        </a:cubicBezTo>
                        <a:cubicBezTo>
                          <a:pt x="239896" y="52104"/>
                          <a:pt x="105403" y="41150"/>
                          <a:pt x="47396" y="38769"/>
                        </a:cubicBezTo>
                        <a:close/>
                      </a:path>
                    </a:pathLst>
                  </a:custGeom>
                  <a:grpFill/>
                  <a:ln w="0" cap="flat">
                    <a:noFill/>
                    <a:prstDash val="solid"/>
                    <a:miter/>
                  </a:ln>
                </p:spPr>
                <p:txBody>
                  <a:bodyPr rtlCol="0" anchor="ctr"/>
                  <a:lstStyle/>
                  <a:p>
                    <a:endParaRPr lang="ko-KR" altLang="en-US" dirty="0"/>
                  </a:p>
                </p:txBody>
              </p:sp>
              <p:sp>
                <p:nvSpPr>
                  <p:cNvPr id="407" name="자유형: 도형 406">
                    <a:extLst>
                      <a:ext uri="{FF2B5EF4-FFF2-40B4-BE49-F238E27FC236}">
                        <a16:creationId xmlns:a16="http://schemas.microsoft.com/office/drawing/2014/main" id="{243EBE6A-6FE6-A231-B9C6-0429778B2881}"/>
                      </a:ext>
                    </a:extLst>
                  </p:cNvPr>
                  <p:cNvSpPr/>
                  <p:nvPr/>
                </p:nvSpPr>
                <p:spPr>
                  <a:xfrm>
                    <a:off x="4827975" y="2178825"/>
                    <a:ext cx="526453" cy="448455"/>
                  </a:xfrm>
                  <a:custGeom>
                    <a:avLst/>
                    <a:gdLst>
                      <a:gd name="connsiteX0" fmla="*/ 104164 w 526453"/>
                      <a:gd name="connsiteY0" fmla="*/ 448456 h 448455"/>
                      <a:gd name="connsiteX1" fmla="*/ 30441 w 526453"/>
                      <a:gd name="connsiteY1" fmla="*/ 441693 h 448455"/>
                      <a:gd name="connsiteX2" fmla="*/ 13296 w 526453"/>
                      <a:gd name="connsiteY2" fmla="*/ 429406 h 448455"/>
                      <a:gd name="connsiteX3" fmla="*/ 12153 w 526453"/>
                      <a:gd name="connsiteY3" fmla="*/ 425214 h 448455"/>
                      <a:gd name="connsiteX4" fmla="*/ 108736 w 526453"/>
                      <a:gd name="connsiteY4" fmla="*/ 101364 h 448455"/>
                      <a:gd name="connsiteX5" fmla="*/ 506977 w 526453"/>
                      <a:gd name="connsiteY5" fmla="*/ 18 h 448455"/>
                      <a:gd name="connsiteX6" fmla="*/ 522693 w 526453"/>
                      <a:gd name="connsiteY6" fmla="*/ 7734 h 448455"/>
                      <a:gd name="connsiteX7" fmla="*/ 525455 w 526453"/>
                      <a:gd name="connsiteY7" fmla="*/ 25069 h 448455"/>
                      <a:gd name="connsiteX8" fmla="*/ 328573 w 526453"/>
                      <a:gd name="connsiteY8" fmla="*/ 375684 h 448455"/>
                      <a:gd name="connsiteX9" fmla="*/ 104069 w 526453"/>
                      <a:gd name="connsiteY9" fmla="*/ 448360 h 448455"/>
                      <a:gd name="connsiteX10" fmla="*/ 46824 w 526453"/>
                      <a:gd name="connsiteY10" fmla="*/ 405974 h 448455"/>
                      <a:gd name="connsiteX11" fmla="*/ 305523 w 526453"/>
                      <a:gd name="connsiteY11" fmla="*/ 345585 h 448455"/>
                      <a:gd name="connsiteX12" fmla="*/ 479926 w 526453"/>
                      <a:gd name="connsiteY12" fmla="*/ 39738 h 448455"/>
                      <a:gd name="connsiteX13" fmla="*/ 129691 w 526453"/>
                      <a:gd name="connsiteY13" fmla="*/ 133368 h 448455"/>
                      <a:gd name="connsiteX14" fmla="*/ 46824 w 526453"/>
                      <a:gd name="connsiteY14" fmla="*/ 406069 h 44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6453" h="448455">
                        <a:moveTo>
                          <a:pt x="104164" y="448456"/>
                        </a:moveTo>
                        <a:cubicBezTo>
                          <a:pt x="69589" y="448456"/>
                          <a:pt x="43014" y="444169"/>
                          <a:pt x="30441" y="441693"/>
                        </a:cubicBezTo>
                        <a:cubicBezTo>
                          <a:pt x="22821" y="441407"/>
                          <a:pt x="16058" y="436549"/>
                          <a:pt x="13296" y="429406"/>
                        </a:cubicBezTo>
                        <a:cubicBezTo>
                          <a:pt x="12724" y="428072"/>
                          <a:pt x="12343" y="426643"/>
                          <a:pt x="12153" y="425214"/>
                        </a:cubicBezTo>
                        <a:cubicBezTo>
                          <a:pt x="-801" y="372160"/>
                          <a:pt x="-31662" y="193662"/>
                          <a:pt x="108736" y="101364"/>
                        </a:cubicBezTo>
                        <a:cubicBezTo>
                          <a:pt x="252278" y="7067"/>
                          <a:pt x="496594" y="304"/>
                          <a:pt x="506977" y="18"/>
                        </a:cubicBezTo>
                        <a:cubicBezTo>
                          <a:pt x="512977" y="-267"/>
                          <a:pt x="519073" y="2781"/>
                          <a:pt x="522693" y="7734"/>
                        </a:cubicBezTo>
                        <a:cubicBezTo>
                          <a:pt x="526408" y="12687"/>
                          <a:pt x="527455" y="19164"/>
                          <a:pt x="525455" y="25069"/>
                        </a:cubicBezTo>
                        <a:cubicBezTo>
                          <a:pt x="521836" y="36023"/>
                          <a:pt x="435444" y="294055"/>
                          <a:pt x="328573" y="375684"/>
                        </a:cubicBezTo>
                        <a:cubicBezTo>
                          <a:pt x="250945" y="435121"/>
                          <a:pt x="165029" y="448360"/>
                          <a:pt x="104069" y="448360"/>
                        </a:cubicBezTo>
                        <a:close/>
                        <a:moveTo>
                          <a:pt x="46824" y="405974"/>
                        </a:moveTo>
                        <a:cubicBezTo>
                          <a:pt x="89210" y="412832"/>
                          <a:pt x="205129" y="422357"/>
                          <a:pt x="305523" y="345585"/>
                        </a:cubicBezTo>
                        <a:cubicBezTo>
                          <a:pt x="384295" y="285387"/>
                          <a:pt x="455161" y="107365"/>
                          <a:pt x="479926" y="39738"/>
                        </a:cubicBezTo>
                        <a:cubicBezTo>
                          <a:pt x="412203" y="44405"/>
                          <a:pt x="236848" y="62979"/>
                          <a:pt x="129691" y="133368"/>
                        </a:cubicBezTo>
                        <a:cubicBezTo>
                          <a:pt x="17773" y="206901"/>
                          <a:pt x="34822" y="349681"/>
                          <a:pt x="46824" y="406069"/>
                        </a:cubicBezTo>
                        <a:close/>
                      </a:path>
                    </a:pathLst>
                  </a:custGeom>
                  <a:grpFill/>
                  <a:ln w="0" cap="flat">
                    <a:noFill/>
                    <a:prstDash val="solid"/>
                    <a:miter/>
                  </a:ln>
                </p:spPr>
                <p:txBody>
                  <a:bodyPr rtlCol="0" anchor="ctr"/>
                  <a:lstStyle/>
                  <a:p>
                    <a:endParaRPr lang="ko-KR" altLang="en-US" dirty="0"/>
                  </a:p>
                </p:txBody>
              </p:sp>
              <p:sp>
                <p:nvSpPr>
                  <p:cNvPr id="408" name="자유형: 도형 407">
                    <a:extLst>
                      <a:ext uri="{FF2B5EF4-FFF2-40B4-BE49-F238E27FC236}">
                        <a16:creationId xmlns:a16="http://schemas.microsoft.com/office/drawing/2014/main" id="{D82105D8-830C-01B5-A40E-89877DEF5ECE}"/>
                      </a:ext>
                    </a:extLst>
                  </p:cNvPr>
                  <p:cNvSpPr/>
                  <p:nvPr/>
                </p:nvSpPr>
                <p:spPr>
                  <a:xfrm>
                    <a:off x="4425219" y="2285047"/>
                    <a:ext cx="437544" cy="467296"/>
                  </a:xfrm>
                  <a:custGeom>
                    <a:avLst/>
                    <a:gdLst>
                      <a:gd name="connsiteX0" fmla="*/ 418433 w 437544"/>
                      <a:gd name="connsiteY0" fmla="*/ 467297 h 467296"/>
                      <a:gd name="connsiteX1" fmla="*/ 399764 w 437544"/>
                      <a:gd name="connsiteY1" fmla="*/ 451771 h 467296"/>
                      <a:gd name="connsiteX2" fmla="*/ 375476 w 437544"/>
                      <a:gd name="connsiteY2" fmla="*/ 339090 h 467296"/>
                      <a:gd name="connsiteX3" fmla="*/ 374904 w 437544"/>
                      <a:gd name="connsiteY3" fmla="*/ 335661 h 467296"/>
                      <a:gd name="connsiteX4" fmla="*/ 372047 w 437544"/>
                      <a:gd name="connsiteY4" fmla="*/ 327565 h 467296"/>
                      <a:gd name="connsiteX5" fmla="*/ 264319 w 437544"/>
                      <a:gd name="connsiteY5" fmla="*/ 176879 h 467296"/>
                      <a:gd name="connsiteX6" fmla="*/ 0 w 437544"/>
                      <a:gd name="connsiteY6" fmla="*/ 35243 h 467296"/>
                      <a:gd name="connsiteX7" fmla="*/ 14478 w 437544"/>
                      <a:gd name="connsiteY7" fmla="*/ 0 h 467296"/>
                      <a:gd name="connsiteX8" fmla="*/ 7144 w 437544"/>
                      <a:gd name="connsiteY8" fmla="*/ 17526 h 467296"/>
                      <a:gd name="connsiteX9" fmla="*/ 14764 w 437544"/>
                      <a:gd name="connsiteY9" fmla="*/ 95 h 467296"/>
                      <a:gd name="connsiteX10" fmla="*/ 286417 w 437544"/>
                      <a:gd name="connsiteY10" fmla="*/ 145828 h 467296"/>
                      <a:gd name="connsiteX11" fmla="*/ 407765 w 437544"/>
                      <a:gd name="connsiteY11" fmla="*/ 314230 h 467296"/>
                      <a:gd name="connsiteX12" fmla="*/ 412623 w 437544"/>
                      <a:gd name="connsiteY12" fmla="*/ 328517 h 467296"/>
                      <a:gd name="connsiteX13" fmla="*/ 413385 w 437544"/>
                      <a:gd name="connsiteY13" fmla="*/ 333470 h 467296"/>
                      <a:gd name="connsiteX14" fmla="*/ 437197 w 437544"/>
                      <a:gd name="connsiteY14" fmla="*/ 444627 h 467296"/>
                      <a:gd name="connsiteX15" fmla="*/ 422053 w 437544"/>
                      <a:gd name="connsiteY15" fmla="*/ 466916 h 467296"/>
                      <a:gd name="connsiteX16" fmla="*/ 418529 w 437544"/>
                      <a:gd name="connsiteY16" fmla="*/ 467297 h 46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7544" h="467296">
                        <a:moveTo>
                          <a:pt x="418433" y="467297"/>
                        </a:moveTo>
                        <a:cubicBezTo>
                          <a:pt x="409480" y="467297"/>
                          <a:pt x="401479" y="460915"/>
                          <a:pt x="399764" y="451771"/>
                        </a:cubicBezTo>
                        <a:cubicBezTo>
                          <a:pt x="399574" y="451009"/>
                          <a:pt x="385286" y="375761"/>
                          <a:pt x="375476" y="339090"/>
                        </a:cubicBezTo>
                        <a:cubicBezTo>
                          <a:pt x="375190" y="337947"/>
                          <a:pt x="374999" y="336804"/>
                          <a:pt x="374904" y="335661"/>
                        </a:cubicBezTo>
                        <a:cubicBezTo>
                          <a:pt x="374237" y="333661"/>
                          <a:pt x="373285" y="330899"/>
                          <a:pt x="372047" y="327565"/>
                        </a:cubicBezTo>
                        <a:cubicBezTo>
                          <a:pt x="360712" y="297275"/>
                          <a:pt x="327374" y="221742"/>
                          <a:pt x="264319" y="176879"/>
                        </a:cubicBezTo>
                        <a:cubicBezTo>
                          <a:pt x="161639" y="103823"/>
                          <a:pt x="16288" y="42101"/>
                          <a:pt x="0" y="35243"/>
                        </a:cubicBezTo>
                        <a:lnTo>
                          <a:pt x="14478" y="0"/>
                        </a:lnTo>
                        <a:lnTo>
                          <a:pt x="7144" y="17526"/>
                        </a:lnTo>
                        <a:lnTo>
                          <a:pt x="14764" y="95"/>
                        </a:lnTo>
                        <a:cubicBezTo>
                          <a:pt x="31432" y="7049"/>
                          <a:pt x="180403" y="70390"/>
                          <a:pt x="286417" y="145828"/>
                        </a:cubicBezTo>
                        <a:cubicBezTo>
                          <a:pt x="358045" y="196787"/>
                          <a:pt x="395192" y="280607"/>
                          <a:pt x="407765" y="314230"/>
                        </a:cubicBezTo>
                        <a:cubicBezTo>
                          <a:pt x="411099" y="323279"/>
                          <a:pt x="412623" y="328517"/>
                          <a:pt x="412623" y="328517"/>
                        </a:cubicBezTo>
                        <a:cubicBezTo>
                          <a:pt x="413099" y="330137"/>
                          <a:pt x="413385" y="331756"/>
                          <a:pt x="413385" y="333470"/>
                        </a:cubicBezTo>
                        <a:cubicBezTo>
                          <a:pt x="423482" y="372523"/>
                          <a:pt x="436626" y="441674"/>
                          <a:pt x="437197" y="444627"/>
                        </a:cubicBezTo>
                        <a:cubicBezTo>
                          <a:pt x="439198" y="455009"/>
                          <a:pt x="432340" y="464915"/>
                          <a:pt x="422053" y="466916"/>
                        </a:cubicBezTo>
                        <a:cubicBezTo>
                          <a:pt x="420814" y="467106"/>
                          <a:pt x="419672" y="467297"/>
                          <a:pt x="418529" y="467297"/>
                        </a:cubicBezTo>
                        <a:close/>
                      </a:path>
                    </a:pathLst>
                  </a:custGeom>
                  <a:grpFill/>
                  <a:ln w="0" cap="flat">
                    <a:noFill/>
                    <a:prstDash val="solid"/>
                    <a:miter/>
                  </a:ln>
                </p:spPr>
                <p:txBody>
                  <a:bodyPr rtlCol="0" anchor="ctr"/>
                  <a:lstStyle/>
                  <a:p>
                    <a:endParaRPr lang="ko-KR" altLang="en-US" dirty="0"/>
                  </a:p>
                </p:txBody>
              </p:sp>
            </p:grpSp>
            <p:sp>
              <p:nvSpPr>
                <p:cNvPr id="409" name="자유형: 도형 408">
                  <a:extLst>
                    <a:ext uri="{FF2B5EF4-FFF2-40B4-BE49-F238E27FC236}">
                      <a16:creationId xmlns:a16="http://schemas.microsoft.com/office/drawing/2014/main" id="{65CEDB18-0BAD-6538-46F6-63249CFEFD74}"/>
                    </a:ext>
                  </a:extLst>
                </p:cNvPr>
                <p:cNvSpPr/>
                <p:nvPr/>
              </p:nvSpPr>
              <p:spPr>
                <a:xfrm>
                  <a:off x="4824536" y="2178900"/>
                  <a:ext cx="526839" cy="573538"/>
                </a:xfrm>
                <a:custGeom>
                  <a:avLst/>
                  <a:gdLst>
                    <a:gd name="connsiteX0" fmla="*/ 19116 w 526839"/>
                    <a:gd name="connsiteY0" fmla="*/ 573444 h 573538"/>
                    <a:gd name="connsiteX1" fmla="*/ 15973 w 526839"/>
                    <a:gd name="connsiteY1" fmla="*/ 573158 h 573538"/>
                    <a:gd name="connsiteX2" fmla="*/ 257 w 526839"/>
                    <a:gd name="connsiteY2" fmla="*/ 551250 h 573538"/>
                    <a:gd name="connsiteX3" fmla="*/ 23879 w 526839"/>
                    <a:gd name="connsiteY3" fmla="*/ 425997 h 573538"/>
                    <a:gd name="connsiteX4" fmla="*/ 24450 w 526839"/>
                    <a:gd name="connsiteY4" fmla="*/ 420853 h 573538"/>
                    <a:gd name="connsiteX5" fmla="*/ 29784 w 526839"/>
                    <a:gd name="connsiteY5" fmla="*/ 403422 h 573538"/>
                    <a:gd name="connsiteX6" fmla="*/ 171040 w 526839"/>
                    <a:gd name="connsiteY6" fmla="*/ 192444 h 573538"/>
                    <a:gd name="connsiteX7" fmla="*/ 499748 w 526839"/>
                    <a:gd name="connsiteY7" fmla="*/ 1753 h 573538"/>
                    <a:gd name="connsiteX8" fmla="*/ 525084 w 526839"/>
                    <a:gd name="connsiteY8" fmla="*/ 11088 h 573538"/>
                    <a:gd name="connsiteX9" fmla="*/ 515845 w 526839"/>
                    <a:gd name="connsiteY9" fmla="*/ 36329 h 573538"/>
                    <a:gd name="connsiteX10" fmla="*/ 515559 w 526839"/>
                    <a:gd name="connsiteY10" fmla="*/ 36424 h 573538"/>
                    <a:gd name="connsiteX11" fmla="*/ 194186 w 526839"/>
                    <a:gd name="connsiteY11" fmla="*/ 222828 h 573538"/>
                    <a:gd name="connsiteX12" fmla="*/ 65884 w 526839"/>
                    <a:gd name="connsiteY12" fmla="*/ 415614 h 573538"/>
                    <a:gd name="connsiteX13" fmla="*/ 62455 w 526839"/>
                    <a:gd name="connsiteY13" fmla="*/ 426568 h 573538"/>
                    <a:gd name="connsiteX14" fmla="*/ 61979 w 526839"/>
                    <a:gd name="connsiteY14" fmla="*/ 430283 h 573538"/>
                    <a:gd name="connsiteX15" fmla="*/ 37881 w 526839"/>
                    <a:gd name="connsiteY15" fmla="*/ 557537 h 573538"/>
                    <a:gd name="connsiteX16" fmla="*/ 19116 w 526839"/>
                    <a:gd name="connsiteY16" fmla="*/ 573539 h 57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6839" h="573538">
                      <a:moveTo>
                        <a:pt x="19116" y="573444"/>
                      </a:moveTo>
                      <a:cubicBezTo>
                        <a:pt x="18069" y="573444"/>
                        <a:pt x="17021" y="573444"/>
                        <a:pt x="15973" y="573158"/>
                      </a:cubicBezTo>
                      <a:cubicBezTo>
                        <a:pt x="5591" y="571443"/>
                        <a:pt x="-1458" y="561633"/>
                        <a:pt x="257" y="551250"/>
                      </a:cubicBezTo>
                      <a:cubicBezTo>
                        <a:pt x="828" y="548012"/>
                        <a:pt x="13116" y="473431"/>
                        <a:pt x="23879" y="425997"/>
                      </a:cubicBezTo>
                      <a:cubicBezTo>
                        <a:pt x="23879" y="424282"/>
                        <a:pt x="23974" y="422568"/>
                        <a:pt x="24450" y="420853"/>
                      </a:cubicBezTo>
                      <a:cubicBezTo>
                        <a:pt x="24450" y="420853"/>
                        <a:pt x="26165" y="414376"/>
                        <a:pt x="29784" y="403422"/>
                      </a:cubicBezTo>
                      <a:cubicBezTo>
                        <a:pt x="43881" y="361703"/>
                        <a:pt x="85791" y="257690"/>
                        <a:pt x="171040" y="192444"/>
                      </a:cubicBezTo>
                      <a:cubicBezTo>
                        <a:pt x="298866" y="94908"/>
                        <a:pt x="479555" y="10992"/>
                        <a:pt x="499748" y="1753"/>
                      </a:cubicBezTo>
                      <a:cubicBezTo>
                        <a:pt x="509273" y="-2628"/>
                        <a:pt x="520703" y="1467"/>
                        <a:pt x="525084" y="11088"/>
                      </a:cubicBezTo>
                      <a:cubicBezTo>
                        <a:pt x="529466" y="20613"/>
                        <a:pt x="525370" y="31852"/>
                        <a:pt x="515845" y="36329"/>
                      </a:cubicBezTo>
                      <a:cubicBezTo>
                        <a:pt x="515845" y="36329"/>
                        <a:pt x="515559" y="36424"/>
                        <a:pt x="515559" y="36424"/>
                      </a:cubicBezTo>
                      <a:cubicBezTo>
                        <a:pt x="495747" y="45473"/>
                        <a:pt x="318678" y="127769"/>
                        <a:pt x="194186" y="222828"/>
                      </a:cubicBezTo>
                      <a:cubicBezTo>
                        <a:pt x="117224" y="281598"/>
                        <a:pt x="78838" y="377229"/>
                        <a:pt x="65884" y="415614"/>
                      </a:cubicBezTo>
                      <a:cubicBezTo>
                        <a:pt x="64360" y="420282"/>
                        <a:pt x="63217" y="423996"/>
                        <a:pt x="62455" y="426568"/>
                      </a:cubicBezTo>
                      <a:cubicBezTo>
                        <a:pt x="62455" y="427806"/>
                        <a:pt x="62265" y="429045"/>
                        <a:pt x="61979" y="430283"/>
                      </a:cubicBezTo>
                      <a:cubicBezTo>
                        <a:pt x="51311" y="476098"/>
                        <a:pt x="37976" y="556775"/>
                        <a:pt x="37881" y="557537"/>
                      </a:cubicBezTo>
                      <a:cubicBezTo>
                        <a:pt x="36357" y="566871"/>
                        <a:pt x="28260" y="573539"/>
                        <a:pt x="19116" y="573539"/>
                      </a:cubicBezTo>
                      <a:close/>
                    </a:path>
                  </a:pathLst>
                </a:custGeom>
                <a:grpFill/>
                <a:ln w="0" cap="flat">
                  <a:noFill/>
                  <a:prstDash val="solid"/>
                  <a:miter/>
                </a:ln>
              </p:spPr>
              <p:txBody>
                <a:bodyPr rtlCol="0" anchor="ctr"/>
                <a:lstStyle/>
                <a:p>
                  <a:endParaRPr lang="ko-KR" altLang="en-US" dirty="0"/>
                </a:p>
              </p:txBody>
            </p:sp>
          </p:grpSp>
        </p:grpSp>
      </p:grpSp>
      <p:sp>
        <p:nvSpPr>
          <p:cNvPr id="3" name="TextBox 2">
            <a:extLst>
              <a:ext uri="{FF2B5EF4-FFF2-40B4-BE49-F238E27FC236}">
                <a16:creationId xmlns:a16="http://schemas.microsoft.com/office/drawing/2014/main" id="{B2D5B50B-CD4C-67CC-4C99-C9DE9771F18D}"/>
              </a:ext>
            </a:extLst>
          </p:cNvPr>
          <p:cNvSpPr txBox="1"/>
          <p:nvPr/>
        </p:nvSpPr>
        <p:spPr>
          <a:xfrm>
            <a:off x="481207" y="4626616"/>
            <a:ext cx="3666081"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Samjong KPMG Economic Research Institute</a:t>
            </a:r>
          </a:p>
        </p:txBody>
      </p:sp>
    </p:spTree>
    <p:extLst>
      <p:ext uri="{BB962C8B-B14F-4D97-AF65-F5344CB8AC3E}">
        <p14:creationId xmlns:p14="http://schemas.microsoft.com/office/powerpoint/2010/main" val="1091224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a:gsLst>
            <a:gs pos="61000">
              <a:schemeClr val="accent5"/>
            </a:gs>
            <a:gs pos="100000">
              <a:schemeClr val="accent1"/>
            </a:gs>
          </a:gsLst>
          <a:lin ang="0" scaled="0"/>
        </a:gra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6DC6F22-DF45-430C-933B-171C5D230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5700" y="4056811"/>
            <a:ext cx="453600" cy="453600"/>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a:extLst>
              <a:ext uri="{FF2B5EF4-FFF2-40B4-BE49-F238E27FC236}">
                <a16:creationId xmlns:a16="http://schemas.microsoft.com/office/drawing/2014/main" id="{E3CB2C2E-93CE-6AAA-F452-F9F72320EB80}"/>
              </a:ext>
            </a:extLst>
          </p:cNvPr>
          <p:cNvPicPr>
            <a:picLocks noChangeAspect="1"/>
          </p:cNvPicPr>
          <p:nvPr/>
        </p:nvPicPr>
        <p:blipFill>
          <a:blip r:embed="rId4"/>
          <a:stretch>
            <a:fillRect/>
          </a:stretch>
        </p:blipFill>
        <p:spPr>
          <a:xfrm>
            <a:off x="568071" y="4056811"/>
            <a:ext cx="453600" cy="453600"/>
          </a:xfrm>
          <a:prstGeom prst="rect">
            <a:avLst/>
          </a:prstGeom>
        </p:spPr>
      </p:pic>
      <p:sp>
        <p:nvSpPr>
          <p:cNvPr id="85" name="TextBox 84">
            <a:extLst>
              <a:ext uri="{FF2B5EF4-FFF2-40B4-BE49-F238E27FC236}">
                <a16:creationId xmlns:a16="http://schemas.microsoft.com/office/drawing/2014/main" id="{4E920ED6-94C6-4AC6-A4B3-DEC6820080D0}"/>
              </a:ext>
            </a:extLst>
          </p:cNvPr>
          <p:cNvSpPr txBox="1"/>
          <p:nvPr/>
        </p:nvSpPr>
        <p:spPr>
          <a:xfrm>
            <a:off x="471991" y="3428553"/>
            <a:ext cx="1332096" cy="215444"/>
          </a:xfrm>
          <a:prstGeom prst="rect">
            <a:avLst/>
          </a:prstGeom>
          <a:noFill/>
        </p:spPr>
        <p:txBody>
          <a:bodyPr wrap="none" lIns="0" tIns="0" rIns="0" bIns="0" rtlCol="0">
            <a:spAutoFit/>
          </a:bodyPr>
          <a:lstStyle/>
          <a:p>
            <a:pPr>
              <a:spcAft>
                <a:spcPts val="600"/>
              </a:spcAft>
              <a:defRPr/>
            </a:pPr>
            <a:r>
              <a:rPr lang="en-US" altLang="ko-KR" sz="1400" b="1" spc="-30" dirty="0">
                <a:ln>
                  <a:solidFill>
                    <a:srgbClr val="7213EA">
                      <a:alpha val="0"/>
                    </a:srgbClr>
                  </a:solidFill>
                </a:ln>
                <a:solidFill>
                  <a:prstClr val="white"/>
                </a:solidFill>
                <a:latin typeface="Arial"/>
              </a:rPr>
              <a:t>How to contact?</a:t>
            </a:r>
          </a:p>
        </p:txBody>
      </p:sp>
      <p:cxnSp>
        <p:nvCxnSpPr>
          <p:cNvPr id="86" name="직선 연결선 85">
            <a:extLst>
              <a:ext uri="{FF2B5EF4-FFF2-40B4-BE49-F238E27FC236}">
                <a16:creationId xmlns:a16="http://schemas.microsoft.com/office/drawing/2014/main" id="{1B105158-7F8E-4FBA-B897-1984234A817B}"/>
              </a:ext>
            </a:extLst>
          </p:cNvPr>
          <p:cNvCxnSpPr>
            <a:cxnSpLocks/>
          </p:cNvCxnSpPr>
          <p:nvPr/>
        </p:nvCxnSpPr>
        <p:spPr>
          <a:xfrm>
            <a:off x="471992" y="3683909"/>
            <a:ext cx="861435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object 5">
            <a:extLst>
              <a:ext uri="{FF2B5EF4-FFF2-40B4-BE49-F238E27FC236}">
                <a16:creationId xmlns:a16="http://schemas.microsoft.com/office/drawing/2014/main" id="{4AC60F5C-B572-454B-BB33-A086F444D93D}"/>
              </a:ext>
            </a:extLst>
          </p:cNvPr>
          <p:cNvSpPr txBox="1"/>
          <p:nvPr/>
        </p:nvSpPr>
        <p:spPr>
          <a:xfrm>
            <a:off x="471991" y="3861358"/>
            <a:ext cx="6461126" cy="140488"/>
          </a:xfrm>
          <a:prstGeom prst="rect">
            <a:avLst/>
          </a:prstGeom>
        </p:spPr>
        <p:txBody>
          <a:bodyPr vert="horz" wrap="square" lIns="0" tIns="0" rIns="0" bIns="0" rtlCol="0" anchor="b">
            <a:spAutoFit/>
          </a:bodyPr>
          <a:lstStyle/>
          <a:p>
            <a:pPr marL="90000" indent="-90000" defTabSz="661751">
              <a:lnSpc>
                <a:spcPct val="110000"/>
              </a:lnSpc>
              <a:spcAft>
                <a:spcPts val="1000"/>
              </a:spcAft>
              <a:buFont typeface="Wingdings" panose="05000000000000000000" pitchFamily="2" charset="2"/>
              <a:buChar char="§"/>
              <a:defRPr/>
            </a:pPr>
            <a:r>
              <a:rPr lang="en-US" altLang="ko-KR" sz="900" b="1" spc="-30" dirty="0">
                <a:ln>
                  <a:solidFill>
                    <a:prstClr val="white">
                      <a:alpha val="0"/>
                    </a:prstClr>
                  </a:solidFill>
                </a:ln>
                <a:solidFill>
                  <a:prstClr val="white"/>
                </a:solidFill>
                <a:latin typeface="Arial" panose="020B0604020202020204" pitchFamily="34" charset="0"/>
                <a:ea typeface="KoPub돋움체 Bold"/>
                <a:cs typeface="Arial" panose="020B0604020202020204" pitchFamily="34" charset="0"/>
              </a:rPr>
              <a:t>KPMG Korea Homepage</a:t>
            </a:r>
          </a:p>
        </p:txBody>
      </p:sp>
      <p:sp>
        <p:nvSpPr>
          <p:cNvPr id="93" name="object 5">
            <a:extLst>
              <a:ext uri="{FF2B5EF4-FFF2-40B4-BE49-F238E27FC236}">
                <a16:creationId xmlns:a16="http://schemas.microsoft.com/office/drawing/2014/main" id="{E089C11C-EEF6-4E19-A55C-20819F40AB1B}"/>
              </a:ext>
            </a:extLst>
          </p:cNvPr>
          <p:cNvSpPr txBox="1"/>
          <p:nvPr/>
        </p:nvSpPr>
        <p:spPr>
          <a:xfrm>
            <a:off x="2531546" y="3861358"/>
            <a:ext cx="4499341" cy="140488"/>
          </a:xfrm>
          <a:prstGeom prst="rect">
            <a:avLst/>
          </a:prstGeom>
        </p:spPr>
        <p:txBody>
          <a:bodyPr vert="horz" wrap="square" lIns="0" tIns="0" rIns="0" bIns="0" rtlCol="0" anchor="b">
            <a:spAutoFit/>
          </a:bodyPr>
          <a:lstStyle/>
          <a:p>
            <a:pPr marL="90000" indent="-90000" defTabSz="661751">
              <a:lnSpc>
                <a:spcPct val="110000"/>
              </a:lnSpc>
              <a:spcAft>
                <a:spcPts val="1000"/>
              </a:spcAft>
              <a:buFont typeface="Wingdings" panose="05000000000000000000" pitchFamily="2" charset="2"/>
              <a:buChar char="§"/>
              <a:defRPr/>
            </a:pPr>
            <a:r>
              <a:rPr lang="en-US" altLang="ko-KR" sz="900" b="1" spc="-30" dirty="0">
                <a:ln>
                  <a:solidFill>
                    <a:prstClr val="white">
                      <a:alpha val="0"/>
                    </a:prstClr>
                  </a:solidFill>
                </a:ln>
                <a:solidFill>
                  <a:prstClr val="white"/>
                </a:solidFill>
                <a:latin typeface="Arial" panose="020B0604020202020204" pitchFamily="34" charset="0"/>
                <a:ea typeface="KoPub돋움체 Bold"/>
                <a:cs typeface="Arial" panose="020B0604020202020204" pitchFamily="34" charset="0"/>
              </a:rPr>
              <a:t>KPMG Korea YouTube</a:t>
            </a:r>
          </a:p>
        </p:txBody>
      </p:sp>
      <p:pic>
        <p:nvPicPr>
          <p:cNvPr id="8" name="그림 7">
            <a:extLst>
              <a:ext uri="{FF2B5EF4-FFF2-40B4-BE49-F238E27FC236}">
                <a16:creationId xmlns:a16="http://schemas.microsoft.com/office/drawing/2014/main" id="{E484D782-D4F5-A2A0-40DD-DDAB2C4E8F7F}"/>
              </a:ext>
            </a:extLst>
          </p:cNvPr>
          <p:cNvPicPr>
            <a:picLocks noChangeAspect="1"/>
          </p:cNvPicPr>
          <p:nvPr/>
        </p:nvPicPr>
        <p:blipFill>
          <a:blip r:embed="rId5"/>
          <a:stretch>
            <a:fillRect/>
          </a:stretch>
        </p:blipFill>
        <p:spPr>
          <a:xfrm>
            <a:off x="1279470" y="4056811"/>
            <a:ext cx="453600" cy="453600"/>
          </a:xfrm>
          <a:prstGeom prst="rect">
            <a:avLst/>
          </a:prstGeom>
        </p:spPr>
      </p:pic>
      <p:sp>
        <p:nvSpPr>
          <p:cNvPr id="2" name="제목 1">
            <a:extLst>
              <a:ext uri="{FF2B5EF4-FFF2-40B4-BE49-F238E27FC236}">
                <a16:creationId xmlns:a16="http://schemas.microsoft.com/office/drawing/2014/main" id="{6AA19A50-CA43-4671-B889-B44047B13BBF}"/>
              </a:ext>
            </a:extLst>
          </p:cNvPr>
          <p:cNvSpPr>
            <a:spLocks noGrp="1"/>
          </p:cNvSpPr>
          <p:nvPr>
            <p:ph type="title"/>
          </p:nvPr>
        </p:nvSpPr>
        <p:spPr/>
        <p:txBody>
          <a:bodyPr/>
          <a:lstStyle/>
          <a:p>
            <a:r>
              <a:rPr lang="en-US" altLang="ko-KR" noProof="0" dirty="0"/>
              <a:t>Contact us</a:t>
            </a:r>
            <a:endParaRPr lang="ko-KR" altLang="en-US" dirty="0"/>
          </a:p>
        </p:txBody>
      </p:sp>
      <p:sp>
        <p:nvSpPr>
          <p:cNvPr id="9" name="TextBox 8">
            <a:extLst>
              <a:ext uri="{FF2B5EF4-FFF2-40B4-BE49-F238E27FC236}">
                <a16:creationId xmlns:a16="http://schemas.microsoft.com/office/drawing/2014/main" id="{45F30775-256C-4886-83AC-7082761249B4}"/>
              </a:ext>
            </a:extLst>
          </p:cNvPr>
          <p:cNvSpPr txBox="1"/>
          <p:nvPr/>
        </p:nvSpPr>
        <p:spPr>
          <a:xfrm>
            <a:off x="471991" y="1176920"/>
            <a:ext cx="1341714" cy="215444"/>
          </a:xfrm>
          <a:prstGeom prst="rect">
            <a:avLst/>
          </a:prstGeom>
          <a:noFill/>
        </p:spPr>
        <p:txBody>
          <a:bodyPr wrap="none" lIns="0" tIns="0" rIns="0" bIns="0" rtlCol="0">
            <a:spAutoFit/>
          </a:bodyPr>
          <a:lstStyle/>
          <a:p>
            <a:pPr>
              <a:spcAft>
                <a:spcPts val="600"/>
              </a:spcAft>
              <a:defRPr/>
            </a:pPr>
            <a:r>
              <a:rPr lang="en-US" altLang="ko-KR" sz="1400" b="1" spc="-30" dirty="0">
                <a:ln>
                  <a:solidFill>
                    <a:srgbClr val="7213EA">
                      <a:alpha val="0"/>
                    </a:srgbClr>
                  </a:solidFill>
                </a:ln>
                <a:solidFill>
                  <a:prstClr val="white"/>
                </a:solidFill>
                <a:latin typeface="Arial"/>
              </a:rPr>
              <a:t>Who to contact?</a:t>
            </a:r>
          </a:p>
        </p:txBody>
      </p:sp>
      <p:sp>
        <p:nvSpPr>
          <p:cNvPr id="67" name="object 5">
            <a:extLst>
              <a:ext uri="{FF2B5EF4-FFF2-40B4-BE49-F238E27FC236}">
                <a16:creationId xmlns:a16="http://schemas.microsoft.com/office/drawing/2014/main" id="{B2F45735-9913-46E5-B4F0-CE3A1995BE5E}"/>
              </a:ext>
            </a:extLst>
          </p:cNvPr>
          <p:cNvSpPr txBox="1"/>
          <p:nvPr/>
        </p:nvSpPr>
        <p:spPr>
          <a:xfrm>
            <a:off x="2700678" y="2265983"/>
            <a:ext cx="1557228" cy="543103"/>
          </a:xfrm>
          <a:prstGeom prst="rect">
            <a:avLst/>
          </a:prstGeom>
        </p:spPr>
        <p:txBody>
          <a:bodyPr vert="horz" wrap="square" lIns="0" tIns="0" rIns="0" bIns="0" rtlCol="0">
            <a:spAutoFit/>
          </a:bodyPr>
          <a:lstStyle/>
          <a:p>
            <a:pPr marL="0" marR="0" lvl="0" indent="0" algn="l" defTabSz="661751" rtl="0" eaLnBrk="1" fontAlgn="auto" latinLnBrk="0" hangingPunct="1">
              <a:lnSpc>
                <a:spcPct val="110000"/>
              </a:lnSpc>
              <a:spcBef>
                <a:spcPts val="0"/>
              </a:spcBef>
              <a:spcAft>
                <a:spcPts val="200"/>
              </a:spcAft>
              <a:buClrTx/>
              <a:buSzTx/>
              <a:buFontTx/>
              <a:buNone/>
              <a:tabLst/>
              <a:defRPr/>
            </a:pPr>
            <a:r>
              <a:rPr kumimoji="0" lang="en-US" altLang="ko-KR" sz="900" b="1" i="0" u="none" strike="noStrike" kern="1200" cap="none" spc="-30" normalizeH="0" baseline="0" noProof="0" dirty="0">
                <a:ln>
                  <a:solidFill>
                    <a:prstClr val="white">
                      <a:alpha val="0"/>
                    </a:prstClr>
                  </a:solidFill>
                </a:ln>
                <a:solidFill>
                  <a:prstClr val="white"/>
                </a:solidFill>
                <a:effectLst/>
                <a:uLnTx/>
                <a:uFillTx/>
                <a:latin typeface="Arial" panose="020B0604020202020204" pitchFamily="34" charset="0"/>
                <a:ea typeface="KoPub돋움체 Bold"/>
                <a:cs typeface="Arial" panose="020B0604020202020204" pitchFamily="34" charset="0"/>
              </a:rPr>
              <a:t>Sookyung Kim</a:t>
            </a:r>
            <a:br>
              <a:rPr kumimoji="0" lang="en-US" altLang="ko-KR" sz="800" b="1" i="0" u="none" strike="noStrike" kern="1200" cap="none" spc="-30" normalizeH="0" baseline="0" noProof="0" dirty="0">
                <a:ln>
                  <a:solidFill>
                    <a:prstClr val="white">
                      <a:alpha val="0"/>
                    </a:prstClr>
                  </a:solidFill>
                </a:ln>
                <a:solidFill>
                  <a:prstClr val="white"/>
                </a:solidFill>
                <a:effectLst/>
                <a:uLnTx/>
                <a:uFillTx/>
                <a:latin typeface="Arial" panose="020B0604020202020204" pitchFamily="34" charset="0"/>
                <a:ea typeface="KoPub돋움체 Bold"/>
                <a:cs typeface="Arial" panose="020B0604020202020204" pitchFamily="34" charset="0"/>
              </a:rPr>
            </a:br>
            <a:r>
              <a:rPr kumimoji="0" lang="en-US" altLang="ko-KR" sz="700" b="0" i="0" u="none" strike="noStrike" kern="1200" cap="none" spc="-30" normalizeH="0" baseline="0" noProof="0" dirty="0">
                <a:ln>
                  <a:solidFill>
                    <a:prstClr val="white">
                      <a:alpha val="0"/>
                    </a:prstClr>
                  </a:solidFill>
                </a:ln>
                <a:solidFill>
                  <a:prstClr val="white"/>
                </a:solidFill>
                <a:effectLst/>
                <a:uLnTx/>
                <a:uFillTx/>
                <a:latin typeface="Arial" panose="020B0604020202020204" pitchFamily="34" charset="0"/>
                <a:ea typeface="KoPub돋움체 Medium"/>
                <a:cs typeface="Arial" panose="020B0604020202020204" pitchFamily="34" charset="0"/>
              </a:rPr>
              <a:t>C&amp;R, Senior Manager</a:t>
            </a:r>
          </a:p>
          <a:p>
            <a:pPr marL="0" marR="0" lvl="0" indent="0" algn="l" defTabSz="661751" rtl="0" eaLnBrk="1" fontAlgn="auto" latinLnBrk="0" hangingPunct="1">
              <a:lnSpc>
                <a:spcPct val="110000"/>
              </a:lnSpc>
              <a:spcBef>
                <a:spcPts val="0"/>
              </a:spcBef>
              <a:spcAft>
                <a:spcPts val="200"/>
              </a:spcAft>
              <a:buClrTx/>
              <a:buSzTx/>
              <a:buFontTx/>
              <a:buNone/>
              <a:tabLst/>
              <a:defRPr/>
            </a:pPr>
            <a:r>
              <a:rPr kumimoji="0" lang="en-US" altLang="ko-KR" sz="700" b="0" i="0" u="none" strike="noStrike" kern="1200" cap="none" spc="-30" normalizeH="0" baseline="0" noProof="0" dirty="0">
                <a:ln>
                  <a:solidFill>
                    <a:prstClr val="white">
                      <a:alpha val="0"/>
                    </a:prstClr>
                  </a:solidFill>
                </a:ln>
                <a:solidFill>
                  <a:prstClr val="white"/>
                </a:solidFill>
                <a:effectLst/>
                <a:uLnTx/>
                <a:uFillTx/>
                <a:latin typeface="Arial" panose="020B0604020202020204" pitchFamily="34" charset="0"/>
                <a:ea typeface="KoPub돋움체 Medium"/>
                <a:cs typeface="Arial" panose="020B0604020202020204" pitchFamily="34" charset="0"/>
              </a:rPr>
              <a:t>T +82 2112 3973</a:t>
            </a:r>
            <a:br>
              <a:rPr kumimoji="0" lang="en-US" altLang="ko-KR" sz="700" b="0" i="0" u="none" strike="noStrike" kern="1200" cap="none" spc="-30" normalizeH="0" baseline="0" noProof="0" dirty="0">
                <a:ln>
                  <a:solidFill>
                    <a:prstClr val="white">
                      <a:alpha val="0"/>
                    </a:prstClr>
                  </a:solidFill>
                </a:ln>
                <a:solidFill>
                  <a:prstClr val="white"/>
                </a:solidFill>
                <a:effectLst/>
                <a:uLnTx/>
                <a:uFillTx/>
                <a:latin typeface="Arial" panose="020B0604020202020204" pitchFamily="34" charset="0"/>
                <a:ea typeface="KoPub돋움체 Medium"/>
                <a:cs typeface="Arial" panose="020B0604020202020204" pitchFamily="34" charset="0"/>
              </a:rPr>
            </a:br>
            <a:r>
              <a:rPr kumimoji="0" lang="en-US" altLang="ko-KR" sz="700" b="0" i="0" u="none" strike="noStrike" kern="1200" cap="none" spc="-30" normalizeH="0" baseline="0" noProof="0" dirty="0">
                <a:ln>
                  <a:solidFill>
                    <a:prstClr val="white">
                      <a:alpha val="0"/>
                    </a:prstClr>
                  </a:solidFill>
                </a:ln>
                <a:solidFill>
                  <a:prstClr val="white"/>
                </a:solidFill>
                <a:effectLst/>
                <a:uLnTx/>
                <a:uFillTx/>
                <a:latin typeface="Arial" panose="020B0604020202020204" pitchFamily="34" charset="0"/>
                <a:ea typeface="KoPub돋움체 Medium"/>
                <a:cs typeface="Arial" panose="020B0604020202020204" pitchFamily="34" charset="0"/>
              </a:rPr>
              <a:t>E sookyungkim@kr.kpmg.com</a:t>
            </a:r>
          </a:p>
        </p:txBody>
      </p:sp>
      <p:sp>
        <p:nvSpPr>
          <p:cNvPr id="39" name="object 5">
            <a:extLst>
              <a:ext uri="{FF2B5EF4-FFF2-40B4-BE49-F238E27FC236}">
                <a16:creationId xmlns:a16="http://schemas.microsoft.com/office/drawing/2014/main" id="{605032DC-976C-4193-8C18-AF7CEBC8ED05}"/>
              </a:ext>
            </a:extLst>
          </p:cNvPr>
          <p:cNvSpPr txBox="1"/>
          <p:nvPr/>
        </p:nvSpPr>
        <p:spPr>
          <a:xfrm>
            <a:off x="469780" y="1590180"/>
            <a:ext cx="1557228" cy="524311"/>
          </a:xfrm>
          <a:prstGeom prst="rect">
            <a:avLst/>
          </a:prstGeom>
        </p:spPr>
        <p:txBody>
          <a:bodyPr vert="horz" wrap="square" lIns="0" tIns="0" rIns="0" bIns="0" rtlCol="0">
            <a:spAutoFit/>
          </a:bodyPr>
          <a:lstStyle/>
          <a:p>
            <a:pPr defTabSz="661751">
              <a:lnSpc>
                <a:spcPct val="110000"/>
              </a:lnSpc>
              <a:spcAft>
                <a:spcPts val="200"/>
              </a:spcAft>
              <a:defRPr/>
            </a:pPr>
            <a:r>
              <a:rPr lang="fr-FR" altLang="ko-KR" sz="900" b="1" spc="-30" dirty="0">
                <a:ln>
                  <a:solidFill>
                    <a:prstClr val="white">
                      <a:alpha val="0"/>
                    </a:prstClr>
                  </a:solidFill>
                </a:ln>
                <a:solidFill>
                  <a:prstClr val="white"/>
                </a:solidFill>
                <a:latin typeface="Arial" panose="020B0604020202020204" pitchFamily="34" charset="0"/>
                <a:ea typeface="KoPub돋움체 Bold"/>
                <a:cs typeface="Arial" panose="020B0604020202020204" pitchFamily="34" charset="0"/>
              </a:rPr>
              <a:t>Chris (Kyongchoul) Shin</a:t>
            </a:r>
            <a:br>
              <a:rPr lang="fr-FR" altLang="ko-KR" sz="700" b="1" spc="-30" dirty="0">
                <a:ln>
                  <a:solidFill>
                    <a:prstClr val="white">
                      <a:alpha val="0"/>
                    </a:prstClr>
                  </a:solidFill>
                </a:ln>
                <a:solidFill>
                  <a:prstClr val="white"/>
                </a:solidFill>
                <a:latin typeface="Arial" panose="020B0604020202020204" pitchFamily="34" charset="0"/>
                <a:ea typeface="KoPub돋움체 Bold"/>
                <a:cs typeface="Arial" panose="020B0604020202020204" pitchFamily="34" charset="0"/>
              </a:rPr>
            </a:br>
            <a:r>
              <a:rPr lang="en-US" sz="700" spc="-30" dirty="0">
                <a:ln>
                  <a:solidFill>
                    <a:prstClr val="white">
                      <a:alpha val="0"/>
                    </a:prstClr>
                  </a:solidFill>
                </a:ln>
                <a:solidFill>
                  <a:prstClr val="white"/>
                </a:solidFill>
                <a:latin typeface="Arial" panose="020B0604020202020204" pitchFamily="34" charset="0"/>
                <a:ea typeface="KoPub돋움체 Medium"/>
                <a:cs typeface="Arial" panose="020B0604020202020204" pitchFamily="34" charset="0"/>
              </a:rPr>
              <a:t>Head of GKP, Partner</a:t>
            </a:r>
            <a:endParaRPr sz="700" spc="-30" dirty="0">
              <a:ln>
                <a:solidFill>
                  <a:prstClr val="white">
                    <a:alpha val="0"/>
                  </a:prstClr>
                </a:solidFill>
              </a:ln>
              <a:solidFill>
                <a:prstClr val="white"/>
              </a:solidFill>
              <a:latin typeface="Arial" panose="020B0604020202020204" pitchFamily="34" charset="0"/>
              <a:ea typeface="KoPub돋움체 Medium"/>
              <a:cs typeface="Arial" panose="020B0604020202020204" pitchFamily="34" charset="0"/>
            </a:endParaRPr>
          </a:p>
          <a:p>
            <a:pPr defTabSz="661751">
              <a:lnSpc>
                <a:spcPct val="110000"/>
              </a:lnSpc>
              <a:spcAft>
                <a:spcPts val="200"/>
              </a:spcAft>
              <a:defRPr/>
            </a:pPr>
            <a:r>
              <a:rPr sz="700" spc="-30" dirty="0">
                <a:ln>
                  <a:solidFill>
                    <a:prstClr val="white">
                      <a:alpha val="0"/>
                    </a:prstClr>
                  </a:solidFill>
                </a:ln>
                <a:solidFill>
                  <a:prstClr val="white"/>
                </a:solidFill>
                <a:latin typeface="Arial" panose="020B0604020202020204" pitchFamily="34" charset="0"/>
                <a:ea typeface="KoPub돋움체 Medium"/>
                <a:cs typeface="Arial" panose="020B0604020202020204" pitchFamily="34" charset="0"/>
              </a:rPr>
              <a:t>T +</a:t>
            </a:r>
            <a:r>
              <a:rPr lang="en-US" sz="700" spc="-30" dirty="0">
                <a:ln>
                  <a:solidFill>
                    <a:prstClr val="white">
                      <a:alpha val="0"/>
                    </a:prstClr>
                  </a:solidFill>
                </a:ln>
                <a:solidFill>
                  <a:prstClr val="white"/>
                </a:solidFill>
                <a:latin typeface="Arial" panose="020B0604020202020204" pitchFamily="34" charset="0"/>
                <a:ea typeface="KoPub돋움체 Medium"/>
                <a:cs typeface="Arial" panose="020B0604020202020204" pitchFamily="34" charset="0"/>
              </a:rPr>
              <a:t>82 2112 0788</a:t>
            </a:r>
            <a:br>
              <a:rPr lang="en-US" sz="700" spc="-30" dirty="0">
                <a:ln>
                  <a:solidFill>
                    <a:prstClr val="white">
                      <a:alpha val="0"/>
                    </a:prstClr>
                  </a:solidFill>
                </a:ln>
                <a:solidFill>
                  <a:prstClr val="white"/>
                </a:solidFill>
                <a:latin typeface="Arial" panose="020B0604020202020204" pitchFamily="34" charset="0"/>
                <a:ea typeface="KoPub돋움체 Medium"/>
                <a:cs typeface="Arial" panose="020B0604020202020204" pitchFamily="34" charset="0"/>
              </a:rPr>
            </a:br>
            <a:r>
              <a:rPr sz="700" spc="-30" dirty="0">
                <a:ln>
                  <a:solidFill>
                    <a:prstClr val="white">
                      <a:alpha val="0"/>
                    </a:prstClr>
                  </a:solidFill>
                </a:ln>
                <a:solidFill>
                  <a:prstClr val="white"/>
                </a:solidFill>
                <a:latin typeface="Arial" panose="020B0604020202020204" pitchFamily="34" charset="0"/>
                <a:ea typeface="KoPub돋움체 Medium"/>
                <a:cs typeface="Arial" panose="020B0604020202020204" pitchFamily="34" charset="0"/>
              </a:rPr>
              <a:t>E </a:t>
            </a:r>
            <a:r>
              <a:rPr lang="en-US" sz="700" spc="-30" dirty="0">
                <a:ln>
                  <a:solidFill>
                    <a:prstClr val="white">
                      <a:alpha val="0"/>
                    </a:prstClr>
                  </a:solidFill>
                </a:ln>
                <a:solidFill>
                  <a:prstClr val="white"/>
                </a:solidFill>
                <a:latin typeface="Arial" panose="020B0604020202020204" pitchFamily="34" charset="0"/>
                <a:ea typeface="KoPub돋움체 Medium"/>
                <a:cs typeface="Arial" panose="020B0604020202020204" pitchFamily="34" charset="0"/>
              </a:rPr>
              <a:t>kshin@kr.kpmg.com</a:t>
            </a:r>
            <a:endParaRPr sz="700" spc="-30" dirty="0">
              <a:ln>
                <a:solidFill>
                  <a:prstClr val="white">
                    <a:alpha val="0"/>
                  </a:prstClr>
                </a:solidFill>
              </a:ln>
              <a:solidFill>
                <a:prstClr val="white"/>
              </a:solidFill>
              <a:latin typeface="Arial" panose="020B0604020202020204" pitchFamily="34" charset="0"/>
              <a:ea typeface="KoPub돋움체 Medium"/>
              <a:cs typeface="Arial" panose="020B0604020202020204" pitchFamily="34" charset="0"/>
            </a:endParaRPr>
          </a:p>
        </p:txBody>
      </p:sp>
      <p:sp>
        <p:nvSpPr>
          <p:cNvPr id="52" name="object 5">
            <a:extLst>
              <a:ext uri="{FF2B5EF4-FFF2-40B4-BE49-F238E27FC236}">
                <a16:creationId xmlns:a16="http://schemas.microsoft.com/office/drawing/2014/main" id="{1789D3E1-9D5B-4E66-998D-31EF6867D7CB}"/>
              </a:ext>
            </a:extLst>
          </p:cNvPr>
          <p:cNvSpPr txBox="1"/>
          <p:nvPr/>
        </p:nvSpPr>
        <p:spPr>
          <a:xfrm>
            <a:off x="2700679" y="1590181"/>
            <a:ext cx="1557228" cy="543103"/>
          </a:xfrm>
          <a:prstGeom prst="rect">
            <a:avLst/>
          </a:prstGeom>
        </p:spPr>
        <p:txBody>
          <a:bodyPr vert="horz" wrap="square" lIns="0" tIns="0" rIns="0" bIns="0" rtlCol="0">
            <a:spAutoFit/>
          </a:bodyPr>
          <a:lstStyle/>
          <a:p>
            <a:pPr defTabSz="661751">
              <a:lnSpc>
                <a:spcPct val="110000"/>
              </a:lnSpc>
              <a:spcAft>
                <a:spcPts val="200"/>
              </a:spcAft>
              <a:defRPr/>
            </a:pPr>
            <a:r>
              <a:rPr lang="it-IT" altLang="ko-KR" sz="900" b="1" spc="-30">
                <a:ln>
                  <a:solidFill>
                    <a:prstClr val="white">
                      <a:alpha val="0"/>
                    </a:prstClr>
                  </a:solidFill>
                </a:ln>
                <a:solidFill>
                  <a:prstClr val="white"/>
                </a:solidFill>
                <a:latin typeface="Arial" panose="020B0604020202020204" pitchFamily="34" charset="0"/>
                <a:ea typeface="KoPub돋움체 Bold"/>
                <a:cs typeface="Arial" panose="020B0604020202020204" pitchFamily="34" charset="0"/>
              </a:rPr>
              <a:t>Cklio (Yunseob) Lee</a:t>
            </a:r>
            <a:br>
              <a:rPr lang="it-IT" altLang="ko-KR" sz="800" b="1" spc="-30">
                <a:ln>
                  <a:solidFill>
                    <a:prstClr val="white">
                      <a:alpha val="0"/>
                    </a:prstClr>
                  </a:solidFill>
                </a:ln>
                <a:solidFill>
                  <a:prstClr val="white"/>
                </a:solidFill>
                <a:latin typeface="Arial" panose="020B0604020202020204" pitchFamily="34" charset="0"/>
                <a:ea typeface="KoPub돋움체 Bold"/>
                <a:cs typeface="Arial" panose="020B0604020202020204" pitchFamily="34" charset="0"/>
              </a:rPr>
            </a:br>
            <a:r>
              <a:rPr lang="it-IT" altLang="ko-KR" sz="700" spc="-30">
                <a:ln>
                  <a:solidFill>
                    <a:prstClr val="white">
                      <a:alpha val="0"/>
                    </a:prstClr>
                  </a:solidFill>
                </a:ln>
                <a:solidFill>
                  <a:prstClr val="white"/>
                </a:solidFill>
                <a:latin typeface="Arial" panose="020B0604020202020204" pitchFamily="34" charset="0"/>
                <a:ea typeface="KoPub돋움체 Medium"/>
                <a:cs typeface="Arial" panose="020B0604020202020204" pitchFamily="34" charset="0"/>
              </a:rPr>
              <a:t>Overall, Principal</a:t>
            </a:r>
          </a:p>
          <a:p>
            <a:pPr defTabSz="661751">
              <a:lnSpc>
                <a:spcPct val="110000"/>
              </a:lnSpc>
              <a:spcAft>
                <a:spcPts val="200"/>
              </a:spcAft>
              <a:defRPr/>
            </a:pPr>
            <a:r>
              <a:rPr lang="it-IT" altLang="ko-KR" sz="700" spc="-30">
                <a:ln>
                  <a:solidFill>
                    <a:prstClr val="white">
                      <a:alpha val="0"/>
                    </a:prstClr>
                  </a:solidFill>
                </a:ln>
                <a:solidFill>
                  <a:prstClr val="white"/>
                </a:solidFill>
                <a:latin typeface="Arial" panose="020B0604020202020204" pitchFamily="34" charset="0"/>
                <a:ea typeface="KoPub돋움체 Medium"/>
                <a:cs typeface="Arial" panose="020B0604020202020204" pitchFamily="34" charset="0"/>
              </a:rPr>
              <a:t>T +82 2112 0169</a:t>
            </a:r>
            <a:br>
              <a:rPr lang="it-IT" altLang="ko-KR" sz="700" spc="-30">
                <a:ln>
                  <a:solidFill>
                    <a:prstClr val="white">
                      <a:alpha val="0"/>
                    </a:prstClr>
                  </a:solidFill>
                </a:ln>
                <a:solidFill>
                  <a:prstClr val="white"/>
                </a:solidFill>
                <a:latin typeface="Arial" panose="020B0604020202020204" pitchFamily="34" charset="0"/>
                <a:ea typeface="KoPub돋움체 Medium"/>
                <a:cs typeface="Arial" panose="020B0604020202020204" pitchFamily="34" charset="0"/>
              </a:rPr>
            </a:br>
            <a:r>
              <a:rPr lang="it-IT" altLang="ko-KR" sz="700" spc="-30">
                <a:ln>
                  <a:solidFill>
                    <a:prstClr val="white">
                      <a:alpha val="0"/>
                    </a:prstClr>
                  </a:solidFill>
                </a:ln>
                <a:solidFill>
                  <a:prstClr val="white"/>
                </a:solidFill>
                <a:latin typeface="Arial" panose="020B0604020202020204" pitchFamily="34" charset="0"/>
                <a:ea typeface="KoPub돋움체 Medium"/>
                <a:cs typeface="Arial" panose="020B0604020202020204" pitchFamily="34" charset="0"/>
              </a:rPr>
              <a:t>E yunseoblee@kr.kpmg.com</a:t>
            </a:r>
          </a:p>
        </p:txBody>
      </p:sp>
      <p:sp>
        <p:nvSpPr>
          <p:cNvPr id="55" name="object 5">
            <a:extLst>
              <a:ext uri="{FF2B5EF4-FFF2-40B4-BE49-F238E27FC236}">
                <a16:creationId xmlns:a16="http://schemas.microsoft.com/office/drawing/2014/main" id="{EC6776FB-F956-4B2F-BDD3-7F00138011EC}"/>
              </a:ext>
            </a:extLst>
          </p:cNvPr>
          <p:cNvSpPr txBox="1"/>
          <p:nvPr/>
        </p:nvSpPr>
        <p:spPr>
          <a:xfrm>
            <a:off x="4931578" y="1590181"/>
            <a:ext cx="1557228" cy="543103"/>
          </a:xfrm>
          <a:prstGeom prst="rect">
            <a:avLst/>
          </a:prstGeom>
        </p:spPr>
        <p:txBody>
          <a:bodyPr vert="horz" wrap="square" lIns="0" tIns="0" rIns="0" bIns="0" rtlCol="0">
            <a:spAutoFit/>
          </a:bodyPr>
          <a:lstStyle/>
          <a:p>
            <a:pPr defTabSz="661751">
              <a:lnSpc>
                <a:spcPct val="110000"/>
              </a:lnSpc>
              <a:spcAft>
                <a:spcPts val="200"/>
              </a:spcAft>
              <a:defRPr/>
            </a:pPr>
            <a:r>
              <a:rPr lang="en-US" altLang="ko-KR" sz="900" b="1" spc="-30" dirty="0">
                <a:ln>
                  <a:solidFill>
                    <a:prstClr val="white">
                      <a:alpha val="0"/>
                    </a:prstClr>
                  </a:solidFill>
                </a:ln>
                <a:solidFill>
                  <a:prstClr val="white"/>
                </a:solidFill>
                <a:latin typeface="Arial" panose="020B0604020202020204" pitchFamily="34" charset="0"/>
                <a:ea typeface="KoPub돋움체 Bold"/>
                <a:cs typeface="Arial" panose="020B0604020202020204" pitchFamily="34" charset="0"/>
              </a:rPr>
              <a:t>Jenny (Hyojung) Lee</a:t>
            </a:r>
            <a:br>
              <a:rPr lang="en-US" altLang="ko-KR" sz="800" b="1" spc="-30" dirty="0">
                <a:ln>
                  <a:solidFill>
                    <a:prstClr val="white">
                      <a:alpha val="0"/>
                    </a:prstClr>
                  </a:solidFill>
                </a:ln>
                <a:solidFill>
                  <a:prstClr val="white"/>
                </a:solidFill>
                <a:latin typeface="Arial" panose="020B0604020202020204" pitchFamily="34" charset="0"/>
                <a:ea typeface="KoPub돋움체 Bold"/>
                <a:cs typeface="Arial" panose="020B0604020202020204" pitchFamily="34" charset="0"/>
              </a:rPr>
            </a:br>
            <a:r>
              <a:rPr lang="en-US" altLang="ko-KR" sz="700" spc="-30" dirty="0">
                <a:ln>
                  <a:solidFill>
                    <a:prstClr val="white">
                      <a:alpha val="0"/>
                    </a:prstClr>
                  </a:solidFill>
                </a:ln>
                <a:solidFill>
                  <a:prstClr val="white"/>
                </a:solidFill>
                <a:latin typeface="Arial" panose="020B0604020202020204" pitchFamily="34" charset="0"/>
                <a:ea typeface="KoPub돋움체 Medium"/>
                <a:cs typeface="Arial" panose="020B0604020202020204" pitchFamily="34" charset="0"/>
              </a:rPr>
              <a:t>TMT, Senior Director </a:t>
            </a:r>
          </a:p>
          <a:p>
            <a:pPr defTabSz="661751">
              <a:lnSpc>
                <a:spcPct val="110000"/>
              </a:lnSpc>
              <a:spcAft>
                <a:spcPts val="200"/>
              </a:spcAft>
              <a:defRPr/>
            </a:pPr>
            <a:r>
              <a:rPr lang="en-US" altLang="ko-KR" sz="700" spc="-30" dirty="0">
                <a:ln>
                  <a:solidFill>
                    <a:prstClr val="white">
                      <a:alpha val="0"/>
                    </a:prstClr>
                  </a:solidFill>
                </a:ln>
                <a:solidFill>
                  <a:prstClr val="white"/>
                </a:solidFill>
                <a:latin typeface="Arial" panose="020B0604020202020204" pitchFamily="34" charset="0"/>
                <a:ea typeface="KoPub돋움체 Medium"/>
                <a:cs typeface="Arial" panose="020B0604020202020204" pitchFamily="34" charset="0"/>
              </a:rPr>
              <a:t>T +82 2112 6744</a:t>
            </a:r>
            <a:br>
              <a:rPr lang="en-US" altLang="ko-KR" sz="700" spc="-30" dirty="0">
                <a:ln>
                  <a:solidFill>
                    <a:prstClr val="white">
                      <a:alpha val="0"/>
                    </a:prstClr>
                  </a:solidFill>
                </a:ln>
                <a:solidFill>
                  <a:prstClr val="white"/>
                </a:solidFill>
                <a:latin typeface="Arial" panose="020B0604020202020204" pitchFamily="34" charset="0"/>
                <a:ea typeface="KoPub돋움체 Medium"/>
                <a:cs typeface="Arial" panose="020B0604020202020204" pitchFamily="34" charset="0"/>
              </a:rPr>
            </a:br>
            <a:r>
              <a:rPr lang="en-US" altLang="ko-KR" sz="700" spc="-30" dirty="0">
                <a:ln>
                  <a:solidFill>
                    <a:prstClr val="white">
                      <a:alpha val="0"/>
                    </a:prstClr>
                  </a:solidFill>
                </a:ln>
                <a:solidFill>
                  <a:prstClr val="white"/>
                </a:solidFill>
                <a:latin typeface="Arial" panose="020B0604020202020204" pitchFamily="34" charset="0"/>
                <a:ea typeface="KoPub돋움체 Medium"/>
                <a:cs typeface="Arial" panose="020B0604020202020204" pitchFamily="34" charset="0"/>
              </a:rPr>
              <a:t>E hyojunglee@kr.kpmg.com</a:t>
            </a:r>
          </a:p>
        </p:txBody>
      </p:sp>
      <p:sp>
        <p:nvSpPr>
          <p:cNvPr id="61" name="object 5">
            <a:extLst>
              <a:ext uri="{FF2B5EF4-FFF2-40B4-BE49-F238E27FC236}">
                <a16:creationId xmlns:a16="http://schemas.microsoft.com/office/drawing/2014/main" id="{0F3372A9-8817-4692-8A7F-4A585366443A}"/>
              </a:ext>
            </a:extLst>
          </p:cNvPr>
          <p:cNvSpPr txBox="1"/>
          <p:nvPr/>
        </p:nvSpPr>
        <p:spPr>
          <a:xfrm>
            <a:off x="7162108" y="1590181"/>
            <a:ext cx="1557228" cy="543103"/>
          </a:xfrm>
          <a:prstGeom prst="rect">
            <a:avLst/>
          </a:prstGeom>
        </p:spPr>
        <p:txBody>
          <a:bodyPr vert="horz" wrap="square" lIns="0" tIns="0" rIns="0" bIns="0" rtlCol="0">
            <a:spAutoFit/>
          </a:bodyPr>
          <a:lstStyle/>
          <a:p>
            <a:pPr marL="0" marR="0" lvl="0" indent="0" algn="l" defTabSz="661751" rtl="0" eaLnBrk="1" fontAlgn="auto" latinLnBrk="0" hangingPunct="1">
              <a:lnSpc>
                <a:spcPct val="110000"/>
              </a:lnSpc>
              <a:spcBef>
                <a:spcPts val="0"/>
              </a:spcBef>
              <a:spcAft>
                <a:spcPts val="200"/>
              </a:spcAft>
              <a:buClrTx/>
              <a:buSzTx/>
              <a:buFontTx/>
              <a:buNone/>
              <a:tabLst/>
              <a:defRPr/>
            </a:pPr>
            <a:r>
              <a:rPr kumimoji="0" lang="en-US" altLang="ko-KR" sz="900" b="1" i="0" u="none" strike="noStrike" kern="1200" cap="none" spc="-30" normalizeH="0" noProof="0" dirty="0">
                <a:ln>
                  <a:solidFill>
                    <a:prstClr val="white">
                      <a:alpha val="0"/>
                    </a:prstClr>
                  </a:solidFill>
                </a:ln>
                <a:solidFill>
                  <a:prstClr val="white"/>
                </a:solidFill>
                <a:effectLst/>
                <a:uLnTx/>
                <a:uFillTx/>
                <a:latin typeface="Arial" panose="020B0604020202020204" pitchFamily="34" charset="0"/>
                <a:ea typeface="KoPub돋움체 Bold"/>
                <a:cs typeface="Arial" panose="020B0604020202020204" pitchFamily="34" charset="0"/>
              </a:rPr>
              <a:t>Dowhi Park</a:t>
            </a:r>
            <a:br>
              <a:rPr kumimoji="0" lang="en-US" altLang="ko-KR" sz="800" b="1" i="0" u="none" strike="noStrike" kern="1200" cap="none" spc="-30" normalizeH="0" noProof="0" dirty="0">
                <a:ln>
                  <a:solidFill>
                    <a:prstClr val="white">
                      <a:alpha val="0"/>
                    </a:prstClr>
                  </a:solidFill>
                </a:ln>
                <a:solidFill>
                  <a:prstClr val="white"/>
                </a:solidFill>
                <a:effectLst/>
                <a:uLnTx/>
                <a:uFillTx/>
                <a:latin typeface="Arial" panose="020B0604020202020204" pitchFamily="34" charset="0"/>
                <a:ea typeface="KoPub돋움체 Bold"/>
                <a:cs typeface="Arial" panose="020B0604020202020204" pitchFamily="34" charset="0"/>
              </a:rPr>
            </a:br>
            <a:r>
              <a:rPr kumimoji="0" lang="en-US" altLang="ko-KR" sz="700" b="0" i="0" u="none" strike="noStrike" kern="1200" cap="none" spc="-30" normalizeH="0" noProof="0" dirty="0">
                <a:ln>
                  <a:solidFill>
                    <a:prstClr val="white">
                      <a:alpha val="0"/>
                    </a:prstClr>
                  </a:solidFill>
                </a:ln>
                <a:solidFill>
                  <a:prstClr val="white"/>
                </a:solidFill>
                <a:effectLst/>
                <a:uLnTx/>
                <a:uFillTx/>
                <a:latin typeface="Arial" panose="020B0604020202020204" pitchFamily="34" charset="0"/>
                <a:ea typeface="KoPub돋움체 Medium"/>
                <a:cs typeface="Arial" panose="020B0604020202020204" pitchFamily="34" charset="0"/>
              </a:rPr>
              <a:t>IGH, Senior Manager</a:t>
            </a:r>
          </a:p>
          <a:p>
            <a:pPr marL="0" marR="0" lvl="0" indent="0" algn="l" defTabSz="661751" rtl="0" eaLnBrk="1" fontAlgn="auto" latinLnBrk="0" hangingPunct="1">
              <a:lnSpc>
                <a:spcPct val="110000"/>
              </a:lnSpc>
              <a:spcBef>
                <a:spcPts val="0"/>
              </a:spcBef>
              <a:spcAft>
                <a:spcPts val="200"/>
              </a:spcAft>
              <a:buClrTx/>
              <a:buSzTx/>
              <a:buFontTx/>
              <a:buNone/>
              <a:tabLst/>
              <a:defRPr/>
            </a:pPr>
            <a:r>
              <a:rPr kumimoji="0" lang="en-US" altLang="ko-KR" sz="700" b="0" i="0" u="none" strike="noStrike" kern="1200" cap="none" spc="-30" normalizeH="0" noProof="0" dirty="0">
                <a:ln>
                  <a:solidFill>
                    <a:prstClr val="white">
                      <a:alpha val="0"/>
                    </a:prstClr>
                  </a:solidFill>
                </a:ln>
                <a:solidFill>
                  <a:prstClr val="white"/>
                </a:solidFill>
                <a:effectLst/>
                <a:uLnTx/>
                <a:uFillTx/>
                <a:latin typeface="Arial" panose="020B0604020202020204" pitchFamily="34" charset="0"/>
                <a:ea typeface="KoPub돋움체 Medium"/>
                <a:cs typeface="Arial" panose="020B0604020202020204" pitchFamily="34" charset="0"/>
              </a:rPr>
              <a:t>T +82 2112 0904</a:t>
            </a:r>
            <a:br>
              <a:rPr kumimoji="0" lang="en-US" altLang="ko-KR" sz="700" b="0" i="0" u="none" strike="noStrike" kern="1200" cap="none" spc="-30" normalizeH="0" noProof="0" dirty="0">
                <a:ln>
                  <a:solidFill>
                    <a:prstClr val="white">
                      <a:alpha val="0"/>
                    </a:prstClr>
                  </a:solidFill>
                </a:ln>
                <a:solidFill>
                  <a:prstClr val="white"/>
                </a:solidFill>
                <a:effectLst/>
                <a:uLnTx/>
                <a:uFillTx/>
                <a:latin typeface="Arial" panose="020B0604020202020204" pitchFamily="34" charset="0"/>
                <a:ea typeface="KoPub돋움체 Medium"/>
                <a:cs typeface="Arial" panose="020B0604020202020204" pitchFamily="34" charset="0"/>
              </a:rPr>
            </a:br>
            <a:r>
              <a:rPr kumimoji="0" lang="en-US" altLang="ko-KR" sz="700" b="0" i="0" u="none" strike="noStrike" kern="1200" cap="none" spc="-30" normalizeH="0" noProof="0" dirty="0">
                <a:ln>
                  <a:solidFill>
                    <a:prstClr val="white">
                      <a:alpha val="0"/>
                    </a:prstClr>
                  </a:solidFill>
                </a:ln>
                <a:solidFill>
                  <a:prstClr val="white"/>
                </a:solidFill>
                <a:effectLst/>
                <a:uLnTx/>
                <a:uFillTx/>
                <a:latin typeface="Arial" panose="020B0604020202020204" pitchFamily="34" charset="0"/>
                <a:ea typeface="KoPub돋움체 Medium"/>
                <a:cs typeface="Arial" panose="020B0604020202020204" pitchFamily="34" charset="0"/>
              </a:rPr>
              <a:t>E dohwipark@kr.kpmg.com</a:t>
            </a:r>
          </a:p>
        </p:txBody>
      </p:sp>
      <p:sp>
        <p:nvSpPr>
          <p:cNvPr id="64" name="object 5">
            <a:extLst>
              <a:ext uri="{FF2B5EF4-FFF2-40B4-BE49-F238E27FC236}">
                <a16:creationId xmlns:a16="http://schemas.microsoft.com/office/drawing/2014/main" id="{B891D40F-B17B-4A27-BC8D-B4138ED11220}"/>
              </a:ext>
            </a:extLst>
          </p:cNvPr>
          <p:cNvSpPr txBox="1"/>
          <p:nvPr/>
        </p:nvSpPr>
        <p:spPr>
          <a:xfrm>
            <a:off x="469780" y="2265984"/>
            <a:ext cx="1557228" cy="524311"/>
          </a:xfrm>
          <a:prstGeom prst="rect">
            <a:avLst/>
          </a:prstGeom>
        </p:spPr>
        <p:txBody>
          <a:bodyPr vert="horz" wrap="square" lIns="0" tIns="0" rIns="0" bIns="0" rtlCol="0">
            <a:spAutoFit/>
          </a:bodyPr>
          <a:lstStyle/>
          <a:p>
            <a:pPr marL="0" marR="0" lvl="0" indent="0" algn="l" defTabSz="661751" rtl="0" eaLnBrk="1" fontAlgn="auto" latinLnBrk="0" hangingPunct="1">
              <a:lnSpc>
                <a:spcPct val="110000"/>
              </a:lnSpc>
              <a:spcBef>
                <a:spcPts val="0"/>
              </a:spcBef>
              <a:spcAft>
                <a:spcPts val="200"/>
              </a:spcAft>
              <a:buClrTx/>
              <a:buSzTx/>
              <a:buFontTx/>
              <a:buNone/>
              <a:tabLst/>
              <a:defRPr/>
            </a:pPr>
            <a:r>
              <a:rPr kumimoji="0" lang="de-DE" altLang="ko-KR" sz="900" b="1" i="0" u="none" strike="noStrike" kern="1200" cap="none" spc="-30" normalizeH="0" baseline="0" noProof="0" dirty="0">
                <a:ln>
                  <a:solidFill>
                    <a:prstClr val="white">
                      <a:alpha val="0"/>
                    </a:prstClr>
                  </a:solidFill>
                </a:ln>
                <a:solidFill>
                  <a:prstClr val="white"/>
                </a:solidFill>
                <a:effectLst/>
                <a:uLnTx/>
                <a:uFillTx/>
                <a:latin typeface="Arial" panose="020B0604020202020204" pitchFamily="34" charset="0"/>
                <a:ea typeface="KoPub돋움체 Bold"/>
                <a:cs typeface="Arial" panose="020B0604020202020204" pitchFamily="34" charset="0"/>
              </a:rPr>
              <a:t>Narae Kim</a:t>
            </a:r>
            <a:br>
              <a:rPr kumimoji="0" lang="de-DE" altLang="ko-KR" sz="800" b="1" i="0" u="none" strike="noStrike" kern="1200" cap="none" spc="-30" normalizeH="0" baseline="0" noProof="0" dirty="0">
                <a:ln>
                  <a:solidFill>
                    <a:prstClr val="white">
                      <a:alpha val="0"/>
                    </a:prstClr>
                  </a:solidFill>
                </a:ln>
                <a:solidFill>
                  <a:prstClr val="white"/>
                </a:solidFill>
                <a:effectLst/>
                <a:uLnTx/>
                <a:uFillTx/>
                <a:latin typeface="Arial" panose="020B0604020202020204" pitchFamily="34" charset="0"/>
                <a:ea typeface="KoPub돋움체 Bold"/>
                <a:cs typeface="Arial" panose="020B0604020202020204" pitchFamily="34" charset="0"/>
              </a:rPr>
            </a:br>
            <a:r>
              <a:rPr kumimoji="0" lang="de-DE" altLang="ko-KR" sz="700" b="0" i="0" u="none" strike="noStrike" kern="1200" cap="none" spc="-30" normalizeH="0" baseline="0" noProof="0" dirty="0">
                <a:ln>
                  <a:solidFill>
                    <a:prstClr val="white">
                      <a:alpha val="0"/>
                    </a:prstClr>
                  </a:solidFill>
                </a:ln>
                <a:solidFill>
                  <a:prstClr val="white"/>
                </a:solidFill>
                <a:effectLst/>
                <a:uLnTx/>
                <a:uFillTx/>
                <a:latin typeface="Arial" panose="020B0604020202020204" pitchFamily="34" charset="0"/>
                <a:ea typeface="KoPub돋움체 Medium"/>
                <a:cs typeface="Arial" panose="020B0604020202020204" pitchFamily="34" charset="0"/>
              </a:rPr>
              <a:t>IM, Senior Manager</a:t>
            </a:r>
          </a:p>
          <a:p>
            <a:pPr marL="0" marR="0" lvl="0" indent="0" algn="l" defTabSz="661751" rtl="0" eaLnBrk="1" fontAlgn="auto" latinLnBrk="0" hangingPunct="1">
              <a:lnSpc>
                <a:spcPct val="110000"/>
              </a:lnSpc>
              <a:spcBef>
                <a:spcPts val="0"/>
              </a:spcBef>
              <a:spcAft>
                <a:spcPts val="200"/>
              </a:spcAft>
              <a:buClrTx/>
              <a:buSzTx/>
              <a:buFontTx/>
              <a:buNone/>
              <a:tabLst/>
              <a:defRPr/>
            </a:pPr>
            <a:r>
              <a:rPr kumimoji="0" lang="de-DE" altLang="ko-KR" sz="700" b="0" i="0" u="none" strike="noStrike" kern="1200" cap="none" spc="-30" normalizeH="0" baseline="0" noProof="0" dirty="0">
                <a:ln>
                  <a:solidFill>
                    <a:prstClr val="white">
                      <a:alpha val="0"/>
                    </a:prstClr>
                  </a:solidFill>
                </a:ln>
                <a:solidFill>
                  <a:prstClr val="white"/>
                </a:solidFill>
                <a:effectLst/>
                <a:uLnTx/>
                <a:uFillTx/>
                <a:latin typeface="Arial" panose="020B0604020202020204" pitchFamily="34" charset="0"/>
                <a:ea typeface="KoPub돋움체 Medium"/>
                <a:cs typeface="Arial" panose="020B0604020202020204" pitchFamily="34" charset="0"/>
              </a:rPr>
              <a:t>T +82 2112 7095</a:t>
            </a:r>
            <a:br>
              <a:rPr kumimoji="0" lang="de-DE" altLang="ko-KR" sz="700" b="0" i="0" u="none" strike="noStrike" kern="1200" cap="none" spc="-30" normalizeH="0" baseline="0" noProof="0" dirty="0">
                <a:ln>
                  <a:solidFill>
                    <a:prstClr val="white">
                      <a:alpha val="0"/>
                    </a:prstClr>
                  </a:solidFill>
                </a:ln>
                <a:solidFill>
                  <a:prstClr val="white"/>
                </a:solidFill>
                <a:effectLst/>
                <a:uLnTx/>
                <a:uFillTx/>
                <a:latin typeface="Arial" panose="020B0604020202020204" pitchFamily="34" charset="0"/>
                <a:ea typeface="KoPub돋움체 Medium"/>
                <a:cs typeface="Arial" panose="020B0604020202020204" pitchFamily="34" charset="0"/>
              </a:rPr>
            </a:br>
            <a:r>
              <a:rPr kumimoji="0" lang="de-DE" altLang="ko-KR" sz="700" b="0" i="0" u="none" strike="noStrike" kern="1200" cap="none" spc="-30" normalizeH="0" baseline="0" noProof="0" dirty="0">
                <a:ln>
                  <a:solidFill>
                    <a:prstClr val="white">
                      <a:alpha val="0"/>
                    </a:prstClr>
                  </a:solidFill>
                </a:ln>
                <a:solidFill>
                  <a:prstClr val="white"/>
                </a:solidFill>
                <a:effectLst/>
                <a:uLnTx/>
                <a:uFillTx/>
                <a:latin typeface="Arial" panose="020B0604020202020204" pitchFamily="34" charset="0"/>
                <a:ea typeface="KoPub돋움체 Medium"/>
                <a:cs typeface="Arial" panose="020B0604020202020204" pitchFamily="34" charset="0"/>
              </a:rPr>
              <a:t>E nkim15@kr.kpmg.com</a:t>
            </a:r>
          </a:p>
        </p:txBody>
      </p:sp>
      <p:sp>
        <p:nvSpPr>
          <p:cNvPr id="70" name="object 5">
            <a:extLst>
              <a:ext uri="{FF2B5EF4-FFF2-40B4-BE49-F238E27FC236}">
                <a16:creationId xmlns:a16="http://schemas.microsoft.com/office/drawing/2014/main" id="{4AF6BAFD-2D7F-44A5-949C-A736EF4171C2}"/>
              </a:ext>
            </a:extLst>
          </p:cNvPr>
          <p:cNvSpPr txBox="1"/>
          <p:nvPr/>
        </p:nvSpPr>
        <p:spPr>
          <a:xfrm>
            <a:off x="4938287" y="2265983"/>
            <a:ext cx="1557230" cy="543103"/>
          </a:xfrm>
          <a:prstGeom prst="rect">
            <a:avLst/>
          </a:prstGeom>
        </p:spPr>
        <p:txBody>
          <a:bodyPr vert="horz" wrap="square" lIns="0" tIns="0" rIns="0" bIns="0" rtlCol="0">
            <a:spAutoFit/>
          </a:bodyPr>
          <a:lstStyle/>
          <a:p>
            <a:pPr defTabSz="661751">
              <a:lnSpc>
                <a:spcPct val="110000"/>
              </a:lnSpc>
              <a:spcAft>
                <a:spcPts val="200"/>
              </a:spcAft>
              <a:defRPr/>
            </a:pPr>
            <a:r>
              <a:rPr lang="en-US" altLang="ko-KR" sz="900" b="1" spc="-30" dirty="0">
                <a:ln>
                  <a:solidFill>
                    <a:prstClr val="white">
                      <a:alpha val="0"/>
                    </a:prstClr>
                  </a:solidFill>
                </a:ln>
                <a:solidFill>
                  <a:prstClr val="white"/>
                </a:solidFill>
                <a:latin typeface="Arial" panose="020B0604020202020204" pitchFamily="34" charset="0"/>
                <a:ea typeface="KoPub돋움체 Bold"/>
                <a:cs typeface="Arial" panose="020B0604020202020204" pitchFamily="34" charset="0"/>
              </a:rPr>
              <a:t>Yeonkyung Choi</a:t>
            </a:r>
            <a:br>
              <a:rPr lang="en-US" altLang="ko-KR" sz="800" b="1" spc="-30" dirty="0">
                <a:ln>
                  <a:solidFill>
                    <a:prstClr val="white">
                      <a:alpha val="0"/>
                    </a:prstClr>
                  </a:solidFill>
                </a:ln>
                <a:solidFill>
                  <a:prstClr val="white"/>
                </a:solidFill>
                <a:latin typeface="Arial" panose="020B0604020202020204" pitchFamily="34" charset="0"/>
                <a:ea typeface="KoPub돋움체 Bold"/>
                <a:cs typeface="Arial" panose="020B0604020202020204" pitchFamily="34" charset="0"/>
              </a:rPr>
            </a:br>
            <a:r>
              <a:rPr lang="en-US" altLang="ko-KR" sz="700" spc="-30" dirty="0">
                <a:ln>
                  <a:solidFill>
                    <a:prstClr val="white">
                      <a:alpha val="0"/>
                    </a:prstClr>
                  </a:solidFill>
                </a:ln>
                <a:solidFill>
                  <a:prstClr val="white"/>
                </a:solidFill>
                <a:latin typeface="Arial" panose="020B0604020202020204" pitchFamily="34" charset="0"/>
                <a:ea typeface="KoPub돋움체 Medium"/>
                <a:cs typeface="Arial" panose="020B0604020202020204" pitchFamily="34" charset="0"/>
              </a:rPr>
              <a:t>FS, Manager</a:t>
            </a:r>
          </a:p>
          <a:p>
            <a:pPr defTabSz="661751">
              <a:lnSpc>
                <a:spcPct val="110000"/>
              </a:lnSpc>
              <a:spcAft>
                <a:spcPts val="200"/>
              </a:spcAft>
              <a:defRPr/>
            </a:pPr>
            <a:r>
              <a:rPr lang="en-US" altLang="ko-KR" sz="700" spc="-30" dirty="0">
                <a:ln>
                  <a:solidFill>
                    <a:prstClr val="white">
                      <a:alpha val="0"/>
                    </a:prstClr>
                  </a:solidFill>
                </a:ln>
                <a:solidFill>
                  <a:prstClr val="white"/>
                </a:solidFill>
                <a:latin typeface="Arial" panose="020B0604020202020204" pitchFamily="34" charset="0"/>
                <a:ea typeface="KoPub돋움체 Medium"/>
                <a:cs typeface="Arial" panose="020B0604020202020204" pitchFamily="34" charset="0"/>
              </a:rPr>
              <a:t>T +82 2112 7769</a:t>
            </a:r>
            <a:br>
              <a:rPr lang="en-US" altLang="ko-KR" sz="700" spc="-30" dirty="0">
                <a:ln>
                  <a:solidFill>
                    <a:prstClr val="white">
                      <a:alpha val="0"/>
                    </a:prstClr>
                  </a:solidFill>
                </a:ln>
                <a:solidFill>
                  <a:prstClr val="white"/>
                </a:solidFill>
                <a:latin typeface="Arial" panose="020B0604020202020204" pitchFamily="34" charset="0"/>
                <a:ea typeface="KoPub돋움체 Medium"/>
                <a:cs typeface="Arial" panose="020B0604020202020204" pitchFamily="34" charset="0"/>
              </a:rPr>
            </a:br>
            <a:r>
              <a:rPr lang="en-US" altLang="ko-KR" sz="700" spc="-30" dirty="0">
                <a:ln>
                  <a:solidFill>
                    <a:prstClr val="white">
                      <a:alpha val="0"/>
                    </a:prstClr>
                  </a:solidFill>
                </a:ln>
                <a:solidFill>
                  <a:prstClr val="white"/>
                </a:solidFill>
                <a:latin typeface="Arial" panose="020B0604020202020204" pitchFamily="34" charset="0"/>
                <a:ea typeface="KoPub돋움체 Medium"/>
                <a:cs typeface="Arial" panose="020B0604020202020204" pitchFamily="34" charset="0"/>
              </a:rPr>
              <a:t>E yeonkyungchoi@kr.kpmg.com</a:t>
            </a:r>
          </a:p>
        </p:txBody>
      </p:sp>
      <p:cxnSp>
        <p:nvCxnSpPr>
          <p:cNvPr id="11" name="직선 연결선 10">
            <a:extLst>
              <a:ext uri="{FF2B5EF4-FFF2-40B4-BE49-F238E27FC236}">
                <a16:creationId xmlns:a16="http://schemas.microsoft.com/office/drawing/2014/main" id="{48AFDA80-BD92-4E00-AAE0-5D0565A1187C}"/>
              </a:ext>
            </a:extLst>
          </p:cNvPr>
          <p:cNvCxnSpPr>
            <a:cxnSpLocks/>
          </p:cNvCxnSpPr>
          <p:nvPr/>
        </p:nvCxnSpPr>
        <p:spPr>
          <a:xfrm>
            <a:off x="471992" y="1432276"/>
            <a:ext cx="861435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5530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46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0E173A4E-5A24-42C6-8887-117185C5F1FA}"/>
              </a:ext>
            </a:extLst>
          </p:cNvPr>
          <p:cNvSpPr/>
          <p:nvPr/>
        </p:nvSpPr>
        <p:spPr>
          <a:xfrm>
            <a:off x="0" y="-7035"/>
            <a:ext cx="9558338" cy="5376863"/>
          </a:xfrm>
          <a:prstGeom prst="rect">
            <a:avLst/>
          </a:prstGeom>
          <a:gradFill>
            <a:gsLst>
              <a:gs pos="61000">
                <a:schemeClr val="accent5">
                  <a:alpha val="70000"/>
                </a:schemeClr>
              </a:gs>
              <a:gs pos="100000">
                <a:schemeClr val="accent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defRPr/>
            </a:pPr>
            <a:endParaRPr lang="ko-KR" altLang="en-US" sz="900" dirty="0">
              <a:solidFill>
                <a:prstClr val="white"/>
              </a:solidFill>
              <a:latin typeface="Arial"/>
            </a:endParaRPr>
          </a:p>
        </p:txBody>
      </p:sp>
      <p:sp>
        <p:nvSpPr>
          <p:cNvPr id="6" name="직사각형 5">
            <a:extLst>
              <a:ext uri="{FF2B5EF4-FFF2-40B4-BE49-F238E27FC236}">
                <a16:creationId xmlns:a16="http://schemas.microsoft.com/office/drawing/2014/main" id="{6915BDBC-F5A7-41C0-BBEB-538F77C25920}"/>
              </a:ext>
            </a:extLst>
          </p:cNvPr>
          <p:cNvSpPr/>
          <p:nvPr/>
        </p:nvSpPr>
        <p:spPr>
          <a:xfrm>
            <a:off x="805628" y="768964"/>
            <a:ext cx="5505962" cy="3854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0" rIns="54000" bIns="54000" rtlCol="0" anchor="t"/>
          <a:lstStyle/>
          <a:p>
            <a:r>
              <a:rPr lang="en-US" altLang="ko-KR" sz="4800" dirty="0">
                <a:ln>
                  <a:solidFill>
                    <a:schemeClr val="accent3">
                      <a:alpha val="0"/>
                    </a:schemeClr>
                  </a:solidFill>
                </a:ln>
                <a:solidFill>
                  <a:schemeClr val="tx2"/>
                </a:solidFill>
                <a:latin typeface="KPMG Bold" panose="020B0803030202040204" pitchFamily="34" charset="0"/>
              </a:rPr>
              <a:t>Contents</a:t>
            </a:r>
          </a:p>
        </p:txBody>
      </p:sp>
      <p:graphicFrame>
        <p:nvGraphicFramePr>
          <p:cNvPr id="4" name="Table 24">
            <a:extLst>
              <a:ext uri="{FF2B5EF4-FFF2-40B4-BE49-F238E27FC236}">
                <a16:creationId xmlns:a16="http://schemas.microsoft.com/office/drawing/2014/main" id="{F5BE2EA2-4A09-406A-8385-00EC09FCCAE2}"/>
              </a:ext>
            </a:extLst>
          </p:cNvPr>
          <p:cNvGraphicFramePr>
            <a:graphicFrameLocks/>
          </p:cNvGraphicFramePr>
          <p:nvPr>
            <p:extLst>
              <p:ext uri="{D42A27DB-BD31-4B8C-83A1-F6EECF244321}">
                <p14:modId xmlns:p14="http://schemas.microsoft.com/office/powerpoint/2010/main" val="3521692677"/>
              </p:ext>
            </p:extLst>
          </p:nvPr>
        </p:nvGraphicFramePr>
        <p:xfrm>
          <a:off x="1068764" y="1940320"/>
          <a:ext cx="4727737" cy="2093421"/>
        </p:xfrm>
        <a:graphic>
          <a:graphicData uri="http://schemas.openxmlformats.org/drawingml/2006/table">
            <a:tbl>
              <a:tblPr firstRow="1" bandRow="1">
                <a:tableStyleId>{5C22544A-7EE6-4342-B048-85BDC9FD1C3A}</a:tableStyleId>
              </a:tblPr>
              <a:tblGrid>
                <a:gridCol w="454473">
                  <a:extLst>
                    <a:ext uri="{9D8B030D-6E8A-4147-A177-3AD203B41FA5}">
                      <a16:colId xmlns:a16="http://schemas.microsoft.com/office/drawing/2014/main" val="2603323899"/>
                    </a:ext>
                  </a:extLst>
                </a:gridCol>
                <a:gridCol w="4273264">
                  <a:extLst>
                    <a:ext uri="{9D8B030D-6E8A-4147-A177-3AD203B41FA5}">
                      <a16:colId xmlns:a16="http://schemas.microsoft.com/office/drawing/2014/main" val="620299569"/>
                    </a:ext>
                  </a:extLst>
                </a:gridCol>
              </a:tblGrid>
              <a:tr h="6978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200" b="0" i="0" u="none" strike="noStrike" kern="1200" cap="none" spc="0" normalizeH="0" baseline="0" dirty="0">
                          <a:ln>
                            <a:solidFill>
                              <a:prstClr val="white">
                                <a:lumMod val="75000"/>
                                <a:alpha val="0"/>
                              </a:prstClr>
                            </a:solidFill>
                          </a:ln>
                          <a:solidFill>
                            <a:srgbClr val="00338D"/>
                          </a:solidFill>
                          <a:effectLst/>
                          <a:uLnTx/>
                          <a:uFillTx/>
                          <a:latin typeface="KoPub돋움체 Bold"/>
                          <a:ea typeface="KoPub돋움체 Bold" panose="00000800000000000000" pitchFamily="2" charset="-127"/>
                          <a:cs typeface="Arial"/>
                        </a:rPr>
                        <a:t>I.</a:t>
                      </a:r>
                      <a:endParaRPr kumimoji="0" lang="ko-KR" altLang="en-US" sz="2200" b="0" i="0" u="none" strike="noStrike" kern="1200" cap="none" spc="0" normalizeH="0" baseline="0" dirty="0">
                        <a:ln>
                          <a:solidFill>
                            <a:prstClr val="white">
                              <a:lumMod val="75000"/>
                              <a:alpha val="0"/>
                            </a:prstClr>
                          </a:solidFill>
                        </a:ln>
                        <a:solidFill>
                          <a:srgbClr val="00338D"/>
                        </a:solidFill>
                        <a:effectLst/>
                        <a:uLnTx/>
                        <a:uFillTx/>
                        <a:latin typeface="KoPub돋움체 Bold"/>
                        <a:ea typeface="KoPub돋움체 Bold" panose="00000800000000000000" pitchFamily="2" charset="-127"/>
                        <a:cs typeface="Arial"/>
                      </a:endParaRPr>
                    </a:p>
                  </a:txBody>
                  <a:tcPr marL="0" marR="0" marT="0" marB="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61751"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50" normalizeH="0" baseline="0" noProof="0" dirty="0">
                          <a:ln>
                            <a:solidFill>
                              <a:srgbClr val="0C233C">
                                <a:alpha val="0"/>
                              </a:srgbClr>
                            </a:solidFill>
                          </a:ln>
                          <a:solidFill>
                            <a:srgbClr val="00338D"/>
                          </a:solidFill>
                          <a:effectLst/>
                          <a:uLnTx/>
                          <a:uFillTx/>
                          <a:latin typeface="+mn-lt"/>
                          <a:ea typeface="+mn-ea"/>
                          <a:cs typeface="+mn-cs"/>
                        </a:rPr>
                        <a:t>The Era of Great Transformation: </a:t>
                      </a:r>
                      <a:br>
                        <a:rPr kumimoji="0" lang="en-US" altLang="ko-KR" sz="1800" b="0" i="0" u="none" strike="noStrike" kern="1200" cap="none" spc="-50" normalizeH="0" baseline="0" noProof="0" dirty="0">
                          <a:ln>
                            <a:solidFill>
                              <a:srgbClr val="0C233C">
                                <a:alpha val="0"/>
                              </a:srgbClr>
                            </a:solidFill>
                          </a:ln>
                          <a:solidFill>
                            <a:srgbClr val="00338D"/>
                          </a:solidFill>
                          <a:effectLst/>
                          <a:uLnTx/>
                          <a:uFillTx/>
                          <a:latin typeface="+mn-lt"/>
                          <a:ea typeface="+mn-ea"/>
                          <a:cs typeface="+mn-cs"/>
                        </a:rPr>
                      </a:br>
                      <a:r>
                        <a:rPr kumimoji="0" lang="en-US" altLang="ko-KR" sz="1800" b="0" i="0" u="none" strike="noStrike" kern="1200" cap="none" spc="-50" normalizeH="0" baseline="0" noProof="0" dirty="0">
                          <a:ln>
                            <a:solidFill>
                              <a:srgbClr val="0C233C">
                                <a:alpha val="0"/>
                              </a:srgbClr>
                            </a:solidFill>
                          </a:ln>
                          <a:solidFill>
                            <a:srgbClr val="00338D"/>
                          </a:solidFill>
                          <a:effectLst/>
                          <a:uLnTx/>
                          <a:uFillTx/>
                          <a:latin typeface="+mn-lt"/>
                          <a:ea typeface="+mn-ea"/>
                          <a:cs typeface="+mn-cs"/>
                        </a:rPr>
                        <a:t>Changes in the Business Environment</a:t>
                      </a:r>
                    </a:p>
                  </a:txBody>
                  <a:tcPr marL="0" marR="0" marT="0" marB="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6978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200" b="0" i="0" u="none" strike="noStrike" kern="1200" cap="none" spc="0" normalizeH="0" baseline="0" dirty="0">
                          <a:ln>
                            <a:solidFill>
                              <a:prstClr val="white">
                                <a:lumMod val="75000"/>
                                <a:alpha val="0"/>
                              </a:prstClr>
                            </a:solidFill>
                          </a:ln>
                          <a:solidFill>
                            <a:srgbClr val="00338D"/>
                          </a:solidFill>
                          <a:effectLst/>
                          <a:uLnTx/>
                          <a:uFillTx/>
                          <a:latin typeface="KoPub돋움체 Bold"/>
                          <a:ea typeface="KoPub돋움체 Bold" panose="00000800000000000000" pitchFamily="2" charset="-127"/>
                          <a:cs typeface="Arial"/>
                        </a:rPr>
                        <a:t>II.</a:t>
                      </a:r>
                      <a:endParaRPr kumimoji="0" lang="ko-KR" altLang="en-US" sz="2200" b="0" i="0" u="none" strike="noStrike" kern="1200" cap="none" spc="0" normalizeH="0" baseline="0" dirty="0">
                        <a:ln>
                          <a:solidFill>
                            <a:prstClr val="white">
                              <a:lumMod val="75000"/>
                              <a:alpha val="0"/>
                            </a:prstClr>
                          </a:solidFill>
                        </a:ln>
                        <a:solidFill>
                          <a:srgbClr val="00338D"/>
                        </a:solidFill>
                        <a:effectLst/>
                        <a:uLnTx/>
                        <a:uFillTx/>
                        <a:latin typeface="KoPub돋움체 Bold"/>
                        <a:ea typeface="KoPub돋움체 Bold" panose="00000800000000000000" pitchFamily="2" charset="-127"/>
                        <a:cs typeface="Arial"/>
                      </a:endParaRPr>
                    </a:p>
                  </a:txBody>
                  <a:tcPr marL="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a:lnSpc>
                          <a:spcPct val="100000"/>
                        </a:lnSpc>
                        <a:buNone/>
                      </a:pPr>
                      <a:r>
                        <a:rPr lang="en-US" sz="1800" b="0" i="0" u="none" strike="noStrike" kern="1200" spc="-50" baseline="0" noProof="0" dirty="0">
                          <a:ln>
                            <a:solidFill>
                              <a:schemeClr val="accent3">
                                <a:alpha val="0"/>
                              </a:schemeClr>
                            </a:solidFill>
                          </a:ln>
                          <a:solidFill>
                            <a:srgbClr val="00338D"/>
                          </a:solidFill>
                          <a:latin typeface="Arial"/>
                        </a:rPr>
                        <a:t>Global Business Opportunities </a:t>
                      </a:r>
                    </a:p>
                    <a:p>
                      <a:pPr marL="0" lvl="0" indent="0" algn="l">
                        <a:lnSpc>
                          <a:spcPct val="100000"/>
                        </a:lnSpc>
                        <a:buNone/>
                      </a:pPr>
                      <a:r>
                        <a:rPr lang="en-US" sz="1800" b="0" i="0" u="none" strike="noStrike" kern="1200" spc="-50" baseline="0" noProof="0" dirty="0">
                          <a:ln>
                            <a:solidFill>
                              <a:schemeClr val="accent3">
                                <a:alpha val="0"/>
                              </a:schemeClr>
                            </a:solidFill>
                          </a:ln>
                          <a:solidFill>
                            <a:srgbClr val="00338D"/>
                          </a:solidFill>
                          <a:latin typeface="Arial"/>
                        </a:rPr>
                        <a:t>in Key Sectors</a:t>
                      </a:r>
                    </a:p>
                  </a:txBody>
                  <a:tcPr marL="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6978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200" b="0" i="0" u="none" strike="noStrike" kern="1200" cap="none" spc="0" normalizeH="0" baseline="0" dirty="0">
                          <a:ln>
                            <a:solidFill>
                              <a:prstClr val="white">
                                <a:lumMod val="75000"/>
                                <a:alpha val="0"/>
                              </a:prstClr>
                            </a:solidFill>
                          </a:ln>
                          <a:solidFill>
                            <a:srgbClr val="00338D"/>
                          </a:solidFill>
                          <a:effectLst/>
                          <a:uLnTx/>
                          <a:uFillTx/>
                          <a:latin typeface="KoPub돋움체 Bold"/>
                          <a:ea typeface="KoPub돋움체 Bold" panose="00000800000000000000" pitchFamily="2" charset="-127"/>
                          <a:cs typeface="Arial"/>
                        </a:rPr>
                        <a:t>III.</a:t>
                      </a:r>
                      <a:endParaRPr kumimoji="0" lang="ko-KR" altLang="en-US" sz="2200" b="0" i="0" u="none" strike="noStrike" kern="1200" cap="none" spc="0" normalizeH="0" baseline="0" dirty="0">
                        <a:ln>
                          <a:solidFill>
                            <a:prstClr val="white">
                              <a:lumMod val="75000"/>
                              <a:alpha val="0"/>
                            </a:prstClr>
                          </a:solidFill>
                        </a:ln>
                        <a:solidFill>
                          <a:srgbClr val="00338D"/>
                        </a:solidFill>
                        <a:effectLst/>
                        <a:uLnTx/>
                        <a:uFillTx/>
                        <a:latin typeface="KoPub돋움체 Bold"/>
                        <a:ea typeface="KoPub돋움체 Bold" panose="00000800000000000000" pitchFamily="2" charset="-127"/>
                        <a:cs typeface="Arial"/>
                      </a:endParaRPr>
                    </a:p>
                  </a:txBody>
                  <a:tcPr marL="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61751" rtl="0" eaLnBrk="1" fontAlgn="auto" latinLnBrk="0" hangingPunct="1">
                        <a:lnSpc>
                          <a:spcPct val="100000"/>
                        </a:lnSpc>
                        <a:spcBef>
                          <a:spcPts val="0"/>
                        </a:spcBef>
                        <a:spcAft>
                          <a:spcPts val="0"/>
                        </a:spcAft>
                        <a:buClrTx/>
                        <a:buSzTx/>
                        <a:buFontTx/>
                        <a:buNone/>
                        <a:tabLst/>
                        <a:defRPr/>
                      </a:pPr>
                      <a:r>
                        <a:rPr lang="en-GB" sz="1800" b="0" kern="1200" spc="-50" baseline="0" noProof="0" dirty="0">
                          <a:ln>
                            <a:solidFill>
                              <a:schemeClr val="accent3">
                                <a:alpha val="0"/>
                              </a:schemeClr>
                            </a:solidFill>
                          </a:ln>
                          <a:solidFill>
                            <a:schemeClr val="tx2"/>
                          </a:solidFill>
                          <a:latin typeface="+mn-lt"/>
                          <a:ea typeface="+mn-ea"/>
                          <a:cs typeface="+mn-cs"/>
                        </a:rPr>
                        <a:t>Key takeaways</a:t>
                      </a:r>
                    </a:p>
                  </a:txBody>
                  <a:tcPr marL="0" marR="0" marT="0" marB="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bl>
          </a:graphicData>
        </a:graphic>
      </p:graphicFrame>
    </p:spTree>
    <p:extLst>
      <p:ext uri="{BB962C8B-B14F-4D97-AF65-F5344CB8AC3E}">
        <p14:creationId xmlns:p14="http://schemas.microsoft.com/office/powerpoint/2010/main" val="2360560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0E173A4E-5A24-42C6-8887-117185C5F1FA}"/>
              </a:ext>
            </a:extLst>
          </p:cNvPr>
          <p:cNvSpPr/>
          <p:nvPr/>
        </p:nvSpPr>
        <p:spPr>
          <a:xfrm>
            <a:off x="0" y="-1"/>
            <a:ext cx="9558338" cy="5376863"/>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684163" rtl="0" eaLnBrk="1" fontAlgn="auto" latinLnBrk="0"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dirty="0">
              <a:ln>
                <a:noFill/>
              </a:ln>
              <a:solidFill>
                <a:prstClr val="white"/>
              </a:solidFill>
              <a:effectLst/>
              <a:uLnTx/>
              <a:uFillTx/>
              <a:latin typeface="Arial"/>
              <a:ea typeface="+mn-ea"/>
              <a:cs typeface="+mn-cs"/>
            </a:endParaRPr>
          </a:p>
        </p:txBody>
      </p:sp>
      <p:sp>
        <p:nvSpPr>
          <p:cNvPr id="4" name="직사각형 3">
            <a:extLst>
              <a:ext uri="{FF2B5EF4-FFF2-40B4-BE49-F238E27FC236}">
                <a16:creationId xmlns:a16="http://schemas.microsoft.com/office/drawing/2014/main" id="{80E48A8E-88F1-469D-A72E-8CF09F1DD7E1}"/>
              </a:ext>
            </a:extLst>
          </p:cNvPr>
          <p:cNvSpPr/>
          <p:nvPr/>
        </p:nvSpPr>
        <p:spPr>
          <a:xfrm>
            <a:off x="805628" y="1012191"/>
            <a:ext cx="7436942" cy="32546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52000" tIns="54000" rIns="54000" bIns="54000" rtlCol="0" anchor="t"/>
          <a:lstStyle/>
          <a:p>
            <a:pPr marL="0" marR="0" lvl="0" indent="0" algn="l" defTabSz="684163" rtl="0" eaLnBrk="1" fontAlgn="auto" latinLnBrk="0" hangingPunct="1">
              <a:lnSpc>
                <a:spcPts val="3800"/>
              </a:lnSpc>
              <a:spcBef>
                <a:spcPts val="0"/>
              </a:spcBef>
              <a:spcAft>
                <a:spcPts val="3000"/>
              </a:spcAft>
              <a:buClrTx/>
              <a:buSzTx/>
              <a:buFontTx/>
              <a:buNone/>
              <a:tabLst/>
              <a:defRPr/>
            </a:pPr>
            <a:r>
              <a:rPr kumimoji="0" lang="en-US" altLang="ko-KR" sz="4800" b="1" i="0" u="none" strike="noStrike" kern="1200" cap="none" spc="0" normalizeH="0" baseline="0" noProof="0" dirty="0">
                <a:ln>
                  <a:solidFill>
                    <a:srgbClr val="0C233C">
                      <a:alpha val="0"/>
                    </a:srgbClr>
                  </a:solidFill>
                </a:ln>
                <a:solidFill>
                  <a:prstClr val="white"/>
                </a:solidFill>
                <a:effectLst/>
                <a:uLnTx/>
                <a:uFillTx/>
                <a:latin typeface="Arial" panose="020B0604020202020204" pitchFamily="34" charset="0"/>
                <a:ea typeface="+mn-ea"/>
                <a:cs typeface="Arial" panose="020B0604020202020204" pitchFamily="34" charset="0"/>
              </a:rPr>
              <a:t>I</a:t>
            </a:r>
            <a:r>
              <a:rPr kumimoji="0" lang="en-US" altLang="ko-KR" sz="4800" b="0" i="0" u="none" strike="noStrike" kern="1200" cap="none" spc="0" normalizeH="0" baseline="0" noProof="0" dirty="0">
                <a:ln>
                  <a:solidFill>
                    <a:srgbClr val="0C233C">
                      <a:alpha val="0"/>
                    </a:srgbClr>
                  </a:solidFill>
                </a:ln>
                <a:solidFill>
                  <a:prstClr val="white"/>
                </a:solidFill>
                <a:effectLst/>
                <a:uLnTx/>
                <a:uFillTx/>
                <a:latin typeface="Arial" panose="020B0604020202020204" pitchFamily="34" charset="0"/>
                <a:ea typeface="+mn-ea"/>
                <a:cs typeface="Arial" panose="020B0604020202020204" pitchFamily="34" charset="0"/>
              </a:rPr>
              <a:t>.</a:t>
            </a:r>
          </a:p>
          <a:p>
            <a:pPr marL="0" marR="0" lvl="0" indent="0" algn="l" defTabSz="684163" rtl="0" eaLnBrk="1" fontAlgn="auto" latinLnBrk="0" hangingPunct="1">
              <a:lnSpc>
                <a:spcPts val="3800"/>
              </a:lnSpc>
              <a:spcBef>
                <a:spcPts val="0"/>
              </a:spcBef>
              <a:spcAft>
                <a:spcPts val="1000"/>
              </a:spcAft>
              <a:buClrTx/>
              <a:buSzTx/>
              <a:buFontTx/>
              <a:buNone/>
              <a:tabLst/>
              <a:defRPr/>
            </a:pPr>
            <a:r>
              <a:rPr kumimoji="0" lang="en-US" altLang="ko-KR" sz="4400" b="0" i="0" u="none" strike="noStrike" kern="1200" cap="none" spc="0" normalizeH="0" baseline="0" noProof="0" dirty="0">
                <a:ln>
                  <a:solidFill>
                    <a:srgbClr val="0C233C">
                      <a:alpha val="0"/>
                    </a:srgbClr>
                  </a:solidFill>
                </a:ln>
                <a:solidFill>
                  <a:prstClr val="white"/>
                </a:solidFill>
                <a:effectLst/>
                <a:uLnTx/>
                <a:uFillTx/>
                <a:latin typeface="KPMG Bold" panose="020B0803030202040204" pitchFamily="34" charset="0"/>
                <a:ea typeface="+mn-ea"/>
                <a:cs typeface="+mn-cs"/>
              </a:rPr>
              <a:t>The Era of Great Transformation: </a:t>
            </a:r>
            <a:br>
              <a:rPr kumimoji="0" lang="en-US" altLang="ko-KR" sz="4400" b="0" i="0" u="none" strike="noStrike" kern="1200" cap="none" spc="0" normalizeH="0" baseline="0" noProof="0" dirty="0">
                <a:ln>
                  <a:solidFill>
                    <a:srgbClr val="0C233C">
                      <a:alpha val="0"/>
                    </a:srgbClr>
                  </a:solidFill>
                </a:ln>
                <a:solidFill>
                  <a:prstClr val="white"/>
                </a:solidFill>
                <a:effectLst/>
                <a:uLnTx/>
                <a:uFillTx/>
                <a:latin typeface="KPMG Bold" panose="020B0803030202040204" pitchFamily="34" charset="0"/>
                <a:ea typeface="+mn-ea"/>
                <a:cs typeface="+mn-cs"/>
              </a:rPr>
            </a:br>
            <a:r>
              <a:rPr kumimoji="0" lang="en-US" altLang="ko-KR" sz="4400" b="0" i="0" u="none" strike="noStrike" kern="1200" cap="none" spc="0" normalizeH="0" baseline="0" noProof="0" dirty="0">
                <a:ln>
                  <a:solidFill>
                    <a:srgbClr val="0C233C">
                      <a:alpha val="0"/>
                    </a:srgbClr>
                  </a:solidFill>
                </a:ln>
                <a:solidFill>
                  <a:prstClr val="white"/>
                </a:solidFill>
                <a:effectLst/>
                <a:uLnTx/>
                <a:uFillTx/>
                <a:latin typeface="KPMG Bold" panose="020B0803030202040204" pitchFamily="34" charset="0"/>
                <a:ea typeface="+mn-ea"/>
                <a:cs typeface="+mn-cs"/>
              </a:rPr>
              <a:t>Changes in the </a:t>
            </a:r>
            <a:br>
              <a:rPr kumimoji="0" lang="en-US" altLang="ko-KR" sz="4400" b="0" i="0" u="none" strike="noStrike" kern="1200" cap="none" spc="0" normalizeH="0" baseline="0" noProof="0" dirty="0">
                <a:ln>
                  <a:solidFill>
                    <a:srgbClr val="0C233C">
                      <a:alpha val="0"/>
                    </a:srgbClr>
                  </a:solidFill>
                </a:ln>
                <a:solidFill>
                  <a:prstClr val="white"/>
                </a:solidFill>
                <a:effectLst/>
                <a:uLnTx/>
                <a:uFillTx/>
                <a:latin typeface="KPMG Bold" panose="020B0803030202040204" pitchFamily="34" charset="0"/>
                <a:ea typeface="+mn-ea"/>
                <a:cs typeface="+mn-cs"/>
              </a:rPr>
            </a:br>
            <a:r>
              <a:rPr kumimoji="0" lang="en-US" altLang="ko-KR" sz="4400" b="0" i="0" u="none" strike="noStrike" kern="1200" cap="none" spc="0" normalizeH="0" baseline="0" noProof="0" dirty="0">
                <a:ln>
                  <a:solidFill>
                    <a:srgbClr val="0C233C">
                      <a:alpha val="0"/>
                    </a:srgbClr>
                  </a:solidFill>
                </a:ln>
                <a:solidFill>
                  <a:prstClr val="white"/>
                </a:solidFill>
                <a:effectLst/>
                <a:uLnTx/>
                <a:uFillTx/>
                <a:latin typeface="KPMG Bold" panose="020B0803030202040204" pitchFamily="34" charset="0"/>
                <a:ea typeface="+mn-ea"/>
                <a:cs typeface="+mn-cs"/>
              </a:rPr>
              <a:t>Business Environment</a:t>
            </a:r>
          </a:p>
          <a:p>
            <a:pPr marL="0" marR="0" lvl="0" indent="0" algn="l" defTabSz="684163" rtl="0" eaLnBrk="1" fontAlgn="auto" latinLnBrk="0" hangingPunct="1">
              <a:lnSpc>
                <a:spcPts val="3800"/>
              </a:lnSpc>
              <a:spcBef>
                <a:spcPts val="0"/>
              </a:spcBef>
              <a:spcAft>
                <a:spcPts val="1000"/>
              </a:spcAft>
              <a:buClrTx/>
              <a:buSzTx/>
              <a:buFontTx/>
              <a:buNone/>
              <a:tabLst/>
              <a:defRPr/>
            </a:pPr>
            <a:endParaRPr kumimoji="0" lang="en-US" altLang="ko-KR" sz="4000" b="0" i="0" u="none" strike="noStrike" kern="1200" cap="none" spc="0" normalizeH="0" baseline="0" noProof="0" dirty="0">
              <a:ln>
                <a:solidFill>
                  <a:prstClr val="white">
                    <a:lumMod val="75000"/>
                    <a:alpha val="0"/>
                  </a:prstClr>
                </a:solidFill>
              </a:ln>
              <a:solidFill>
                <a:prstClr val="white"/>
              </a:solidFill>
              <a:effectLst/>
              <a:uLnTx/>
              <a:uFillTx/>
              <a:latin typeface="KoPub돋움체 Bold" panose="00000800000000000000" pitchFamily="2" charset="-127"/>
              <a:ea typeface="KoPub돋움체 Bold" panose="00000800000000000000" pitchFamily="2" charset="-127"/>
              <a:cs typeface="+mn-cs"/>
            </a:endParaRPr>
          </a:p>
        </p:txBody>
      </p:sp>
    </p:spTree>
    <p:extLst>
      <p:ext uri="{BB962C8B-B14F-4D97-AF65-F5344CB8AC3E}">
        <p14:creationId xmlns:p14="http://schemas.microsoft.com/office/powerpoint/2010/main" val="3180750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차트 1">
            <a:extLst>
              <a:ext uri="{FF2B5EF4-FFF2-40B4-BE49-F238E27FC236}">
                <a16:creationId xmlns:a16="http://schemas.microsoft.com/office/drawing/2014/main" id="{37B74FDE-0971-4686-2170-D365A262F638}"/>
              </a:ext>
            </a:extLst>
          </p:cNvPr>
          <p:cNvGraphicFramePr/>
          <p:nvPr>
            <p:extLst>
              <p:ext uri="{D42A27DB-BD31-4B8C-83A1-F6EECF244321}">
                <p14:modId xmlns:p14="http://schemas.microsoft.com/office/powerpoint/2010/main" val="2153011817"/>
              </p:ext>
            </p:extLst>
          </p:nvPr>
        </p:nvGraphicFramePr>
        <p:xfrm>
          <a:off x="3459240" y="2141328"/>
          <a:ext cx="2750961" cy="252592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차트 3">
            <a:extLst>
              <a:ext uri="{FF2B5EF4-FFF2-40B4-BE49-F238E27FC236}">
                <a16:creationId xmlns:a16="http://schemas.microsoft.com/office/drawing/2014/main" id="{781104CB-E0DB-F980-1AC7-20BF7DA4B03C}"/>
              </a:ext>
            </a:extLst>
          </p:cNvPr>
          <p:cNvGraphicFramePr/>
          <p:nvPr>
            <p:extLst>
              <p:ext uri="{D42A27DB-BD31-4B8C-83A1-F6EECF244321}">
                <p14:modId xmlns:p14="http://schemas.microsoft.com/office/powerpoint/2010/main" val="1981082966"/>
              </p:ext>
            </p:extLst>
          </p:nvPr>
        </p:nvGraphicFramePr>
        <p:xfrm>
          <a:off x="359796" y="2141326"/>
          <a:ext cx="2916000" cy="2697373"/>
        </p:xfrm>
        <a:graphic>
          <a:graphicData uri="http://schemas.openxmlformats.org/drawingml/2006/chart">
            <c:chart xmlns:c="http://schemas.openxmlformats.org/drawingml/2006/chart" xmlns:r="http://schemas.openxmlformats.org/officeDocument/2006/relationships" r:id="rId4"/>
          </a:graphicData>
        </a:graphic>
      </p:graphicFrame>
      <p:sp>
        <p:nvSpPr>
          <p:cNvPr id="80" name="Freeform 6">
            <a:extLst>
              <a:ext uri="{FF2B5EF4-FFF2-40B4-BE49-F238E27FC236}">
                <a16:creationId xmlns:a16="http://schemas.microsoft.com/office/drawing/2014/main" id="{86F8628C-F51B-4579-A1B7-8DECAF0AE581}"/>
              </a:ext>
            </a:extLst>
          </p:cNvPr>
          <p:cNvSpPr>
            <a:spLocks/>
          </p:cNvSpPr>
          <p:nvPr/>
        </p:nvSpPr>
        <p:spPr bwMode="auto">
          <a:xfrm rot="5400000">
            <a:off x="1686386" y="5041"/>
            <a:ext cx="216000" cy="2631620"/>
          </a:xfrm>
          <a:custGeom>
            <a:avLst/>
            <a:gdLst>
              <a:gd name="T0" fmla="*/ 263 w 263"/>
              <a:gd name="T1" fmla="*/ 0 h 263"/>
              <a:gd name="T2" fmla="*/ 0 w 263"/>
              <a:gd name="T3" fmla="*/ 0 h 263"/>
              <a:gd name="T4" fmla="*/ 0 w 263"/>
              <a:gd name="T5" fmla="*/ 263 h 263"/>
              <a:gd name="T6" fmla="*/ 263 w 263"/>
              <a:gd name="T7" fmla="*/ 263 h 263"/>
            </a:gdLst>
            <a:ahLst/>
            <a:cxnLst>
              <a:cxn ang="0">
                <a:pos x="T0" y="T1"/>
              </a:cxn>
              <a:cxn ang="0">
                <a:pos x="T2" y="T3"/>
              </a:cxn>
              <a:cxn ang="0">
                <a:pos x="T4" y="T5"/>
              </a:cxn>
              <a:cxn ang="0">
                <a:pos x="T6" y="T7"/>
              </a:cxn>
            </a:cxnLst>
            <a:rect l="0" t="0" r="r" b="b"/>
            <a:pathLst>
              <a:path w="263" h="263">
                <a:moveTo>
                  <a:pt x="263" y="0"/>
                </a:moveTo>
                <a:lnTo>
                  <a:pt x="0" y="0"/>
                </a:lnTo>
                <a:lnTo>
                  <a:pt x="0" y="263"/>
                </a:lnTo>
                <a:lnTo>
                  <a:pt x="263" y="263"/>
                </a:lnTo>
              </a:path>
            </a:pathLst>
          </a:custGeom>
          <a:noFill/>
          <a:ln w="12700" cap="flat">
            <a:solidFill>
              <a:schemeClr val="tx1">
                <a:lumMod val="85000"/>
                <a:lumOff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0" tIns="0" rIns="0" bIns="0" numCol="1" anchor="b" anchorCtr="0" compatLnSpc="1">
            <a:prstTxWarp prst="textNoShape">
              <a:avLst/>
            </a:prstTxWarp>
          </a:bodyPr>
          <a:lstStyle/>
          <a:p>
            <a:pPr algn="ctr">
              <a:defRPr/>
            </a:pPr>
            <a:r>
              <a:rPr lang="en-US" altLang="ko-KR" sz="1300" b="1" dirty="0">
                <a:ln>
                  <a:solidFill>
                    <a:prstClr val="white">
                      <a:lumMod val="75000"/>
                      <a:alpha val="0"/>
                    </a:prstClr>
                  </a:solidFill>
                </a:ln>
                <a:solidFill>
                  <a:srgbClr val="000000"/>
                </a:solidFill>
                <a:latin typeface="KoPub돋움체 Bold" panose="00000800000000000000" pitchFamily="2" charset="-127"/>
                <a:ea typeface="KoPub돋움체 Bold" panose="00000800000000000000" pitchFamily="2" charset="-127"/>
              </a:rPr>
              <a:t>‘Sticky Inflation’ persists</a:t>
            </a:r>
          </a:p>
        </p:txBody>
      </p:sp>
      <p:sp>
        <p:nvSpPr>
          <p:cNvPr id="81" name="Freeform 6">
            <a:extLst>
              <a:ext uri="{FF2B5EF4-FFF2-40B4-BE49-F238E27FC236}">
                <a16:creationId xmlns:a16="http://schemas.microsoft.com/office/drawing/2014/main" id="{035F6233-8F02-482A-841D-8E7C6DE3A7EC}"/>
              </a:ext>
            </a:extLst>
          </p:cNvPr>
          <p:cNvSpPr>
            <a:spLocks/>
          </p:cNvSpPr>
          <p:nvPr/>
        </p:nvSpPr>
        <p:spPr bwMode="auto">
          <a:xfrm rot="5400000">
            <a:off x="7669636" y="5050"/>
            <a:ext cx="216000" cy="2631600"/>
          </a:xfrm>
          <a:custGeom>
            <a:avLst/>
            <a:gdLst>
              <a:gd name="T0" fmla="*/ 263 w 263"/>
              <a:gd name="T1" fmla="*/ 0 h 263"/>
              <a:gd name="T2" fmla="*/ 0 w 263"/>
              <a:gd name="T3" fmla="*/ 0 h 263"/>
              <a:gd name="T4" fmla="*/ 0 w 263"/>
              <a:gd name="T5" fmla="*/ 263 h 263"/>
              <a:gd name="T6" fmla="*/ 263 w 263"/>
              <a:gd name="T7" fmla="*/ 263 h 263"/>
            </a:gdLst>
            <a:ahLst/>
            <a:cxnLst>
              <a:cxn ang="0">
                <a:pos x="T0" y="T1"/>
              </a:cxn>
              <a:cxn ang="0">
                <a:pos x="T2" y="T3"/>
              </a:cxn>
              <a:cxn ang="0">
                <a:pos x="T4" y="T5"/>
              </a:cxn>
              <a:cxn ang="0">
                <a:pos x="T6" y="T7"/>
              </a:cxn>
            </a:cxnLst>
            <a:rect l="0" t="0" r="r" b="b"/>
            <a:pathLst>
              <a:path w="263" h="263">
                <a:moveTo>
                  <a:pt x="263" y="0"/>
                </a:moveTo>
                <a:lnTo>
                  <a:pt x="0" y="0"/>
                </a:lnTo>
                <a:lnTo>
                  <a:pt x="0" y="263"/>
                </a:lnTo>
                <a:lnTo>
                  <a:pt x="263" y="263"/>
                </a:lnTo>
              </a:path>
            </a:pathLst>
          </a:custGeom>
          <a:noFill/>
          <a:ln w="12700" cap="flat">
            <a:solidFill>
              <a:schemeClr val="tx1">
                <a:lumMod val="85000"/>
                <a:lumOff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0" tIns="0" rIns="0" bIns="0" numCol="1" anchor="b" anchorCtr="0" compatLnSpc="1">
            <a:prstTxWarp prst="textNoShape">
              <a:avLst/>
            </a:prstTxWarp>
          </a:bodyPr>
          <a:lstStyle/>
          <a:p>
            <a:pPr marL="0" marR="0" lvl="0" indent="0" algn="ctr" defTabSz="684163" rtl="0" eaLnBrk="1" fontAlgn="auto" latinLnBrk="0" hangingPunct="1">
              <a:lnSpc>
                <a:spcPct val="100000"/>
              </a:lnSpc>
              <a:spcBef>
                <a:spcPts val="0"/>
              </a:spcBef>
              <a:spcAft>
                <a:spcPts val="0"/>
              </a:spcAft>
              <a:buClrTx/>
              <a:buSzTx/>
              <a:buFontTx/>
              <a:buNone/>
              <a:tabLst/>
              <a:defRPr/>
            </a:pPr>
            <a:r>
              <a:rPr lang="en-US" altLang="ko-KR" sz="1300" b="1" dirty="0">
                <a:ln>
                  <a:solidFill>
                    <a:prstClr val="white">
                      <a:lumMod val="75000"/>
                      <a:alpha val="0"/>
                    </a:prstClr>
                  </a:solidFill>
                </a:ln>
                <a:solidFill>
                  <a:srgbClr val="000000"/>
                </a:solidFill>
                <a:latin typeface="KoPub돋움체 Bold" panose="00000800000000000000" pitchFamily="2" charset="-127"/>
                <a:ea typeface="KoPub돋움체 Bold" panose="00000800000000000000" pitchFamily="2" charset="-127"/>
              </a:rPr>
              <a:t>Dollar’s resurgence</a:t>
            </a:r>
            <a:endParaRPr kumimoji="0" lang="ko-KR" altLang="en-US" sz="1300" b="1" i="0" u="none" strike="noStrike" kern="1200" cap="none" spc="0" normalizeH="0" baseline="0" noProof="0" dirty="0">
              <a:ln>
                <a:solidFill>
                  <a:prstClr val="white">
                    <a:lumMod val="75000"/>
                    <a:alpha val="0"/>
                  </a:prstClr>
                </a:solidFill>
              </a:ln>
              <a:solidFill>
                <a:srgbClr val="000000"/>
              </a:solidFill>
              <a:effectLst/>
              <a:uLnTx/>
              <a:uFillTx/>
              <a:latin typeface="KoPub돋움체 Bold" panose="00000800000000000000" pitchFamily="2" charset="-127"/>
              <a:ea typeface="KoPub돋움체 Bold" panose="00000800000000000000" pitchFamily="2" charset="-127"/>
            </a:endParaRPr>
          </a:p>
        </p:txBody>
      </p:sp>
      <p:sp>
        <p:nvSpPr>
          <p:cNvPr id="82" name="Freeform 6">
            <a:extLst>
              <a:ext uri="{FF2B5EF4-FFF2-40B4-BE49-F238E27FC236}">
                <a16:creationId xmlns:a16="http://schemas.microsoft.com/office/drawing/2014/main" id="{03E18B67-8008-4F79-9DD4-12073E83FC23}"/>
              </a:ext>
            </a:extLst>
          </p:cNvPr>
          <p:cNvSpPr>
            <a:spLocks/>
          </p:cNvSpPr>
          <p:nvPr/>
        </p:nvSpPr>
        <p:spPr bwMode="auto">
          <a:xfrm rot="5400000">
            <a:off x="4678257" y="5051"/>
            <a:ext cx="216000" cy="2631600"/>
          </a:xfrm>
          <a:custGeom>
            <a:avLst/>
            <a:gdLst>
              <a:gd name="T0" fmla="*/ 263 w 263"/>
              <a:gd name="T1" fmla="*/ 0 h 263"/>
              <a:gd name="T2" fmla="*/ 0 w 263"/>
              <a:gd name="T3" fmla="*/ 0 h 263"/>
              <a:gd name="T4" fmla="*/ 0 w 263"/>
              <a:gd name="T5" fmla="*/ 263 h 263"/>
              <a:gd name="T6" fmla="*/ 263 w 263"/>
              <a:gd name="T7" fmla="*/ 263 h 263"/>
            </a:gdLst>
            <a:ahLst/>
            <a:cxnLst>
              <a:cxn ang="0">
                <a:pos x="T0" y="T1"/>
              </a:cxn>
              <a:cxn ang="0">
                <a:pos x="T2" y="T3"/>
              </a:cxn>
              <a:cxn ang="0">
                <a:pos x="T4" y="T5"/>
              </a:cxn>
              <a:cxn ang="0">
                <a:pos x="T6" y="T7"/>
              </a:cxn>
            </a:cxnLst>
            <a:rect l="0" t="0" r="r" b="b"/>
            <a:pathLst>
              <a:path w="263" h="263">
                <a:moveTo>
                  <a:pt x="263" y="0"/>
                </a:moveTo>
                <a:lnTo>
                  <a:pt x="0" y="0"/>
                </a:lnTo>
                <a:lnTo>
                  <a:pt x="0" y="263"/>
                </a:lnTo>
                <a:lnTo>
                  <a:pt x="263" y="263"/>
                </a:lnTo>
              </a:path>
            </a:pathLst>
          </a:custGeom>
          <a:noFill/>
          <a:ln w="12700" cap="flat">
            <a:solidFill>
              <a:schemeClr val="tx1">
                <a:lumMod val="85000"/>
                <a:lumOff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0" tIns="0" rIns="0" bIns="0" numCol="1" anchor="b" anchorCtr="0" compatLnSpc="1">
            <a:prstTxWarp prst="textNoShape">
              <a:avLst/>
            </a:prstTxWarp>
          </a:bodyPr>
          <a:lstStyle/>
          <a:p>
            <a:pPr algn="ctr">
              <a:defRPr/>
            </a:pPr>
            <a:r>
              <a:rPr lang="en-US" altLang="ko-KR" sz="1300" b="1" dirty="0">
                <a:ln>
                  <a:solidFill>
                    <a:prstClr val="white">
                      <a:lumMod val="75000"/>
                      <a:alpha val="0"/>
                    </a:prstClr>
                  </a:solidFill>
                </a:ln>
                <a:solidFill>
                  <a:srgbClr val="000000"/>
                </a:solidFill>
                <a:latin typeface="KoPub돋움체 Bold" panose="00000800000000000000" pitchFamily="2" charset="-127"/>
                <a:ea typeface="KoPub돋움체 Bold" panose="00000800000000000000" pitchFamily="2" charset="-127"/>
              </a:rPr>
              <a:t>In an era of high</a:t>
            </a:r>
            <a:r>
              <a:rPr kumimoji="0" lang="en-US" altLang="ko-KR" sz="1300" b="1" i="0" u="none" strike="noStrike" kern="1200" cap="none" spc="0" normalizeH="0" baseline="0" noProof="0" dirty="0">
                <a:ln>
                  <a:solidFill>
                    <a:prstClr val="white">
                      <a:lumMod val="75000"/>
                      <a:alpha val="0"/>
                    </a:prstClr>
                  </a:solidFill>
                </a:ln>
                <a:solidFill>
                  <a:srgbClr val="000000"/>
                </a:solidFill>
                <a:effectLst/>
                <a:uLnTx/>
                <a:uFillTx/>
                <a:latin typeface="KoPub돋움체 Bold" panose="00000800000000000000" pitchFamily="2" charset="-127"/>
                <a:ea typeface="KoPub돋움체 Bold" panose="00000800000000000000" pitchFamily="2" charset="-127"/>
              </a:rPr>
              <a:t> interest rates</a:t>
            </a:r>
            <a:endParaRPr kumimoji="0" lang="ko-KR" altLang="en-US" sz="1300" b="1" i="0" u="none" strike="noStrike" kern="1200" cap="none" spc="0" normalizeH="0" baseline="0" noProof="0" dirty="0">
              <a:ln>
                <a:solidFill>
                  <a:prstClr val="white">
                    <a:lumMod val="75000"/>
                    <a:alpha val="0"/>
                  </a:prstClr>
                </a:solidFill>
              </a:ln>
              <a:solidFill>
                <a:srgbClr val="000000"/>
              </a:solidFill>
              <a:effectLst/>
              <a:uLnTx/>
              <a:uFillTx/>
              <a:latin typeface="KoPub돋움체 Bold" panose="00000800000000000000" pitchFamily="2" charset="-127"/>
              <a:ea typeface="KoPub돋움체 Bold" panose="00000800000000000000" pitchFamily="2" charset="-127"/>
            </a:endParaRPr>
          </a:p>
        </p:txBody>
      </p:sp>
      <p:sp>
        <p:nvSpPr>
          <p:cNvPr id="6" name="텍스트 개체 틀 1">
            <a:extLst>
              <a:ext uri="{FF2B5EF4-FFF2-40B4-BE49-F238E27FC236}">
                <a16:creationId xmlns:a16="http://schemas.microsoft.com/office/drawing/2014/main" id="{841B866E-ABDF-3908-1807-EECC4524B7CF}"/>
              </a:ext>
            </a:extLst>
          </p:cNvPr>
          <p:cNvSpPr txBox="1">
            <a:spLocks/>
          </p:cNvSpPr>
          <p:nvPr/>
        </p:nvSpPr>
        <p:spPr>
          <a:xfrm>
            <a:off x="488949" y="333149"/>
            <a:ext cx="8928101" cy="184666"/>
          </a:xfrm>
          <a:prstGeom prst="rect">
            <a:avLst/>
          </a:prstGeom>
        </p:spPr>
        <p:txBody>
          <a:bodyPr wrap="square" lIns="0" tIns="0" rIns="0" bIns="0" anchor="b" anchorCtr="0">
            <a:noAutofit/>
          </a:bodyPr>
          <a:lstStyle>
            <a:defPPr>
              <a:defRPr lang="en-US"/>
            </a:defPPr>
            <a:lvl1pPr marR="0" lvl="0" indent="0" defTabSz="914400" fontAlgn="auto" latinLnBrk="1">
              <a:lnSpc>
                <a:spcPct val="100000"/>
              </a:lnSpc>
              <a:spcBef>
                <a:spcPts val="0"/>
              </a:spcBef>
              <a:spcAft>
                <a:spcPts val="600"/>
              </a:spcAft>
              <a:buClrTx/>
              <a:buSzTx/>
              <a:buFontTx/>
              <a:buNone/>
              <a:tabLst/>
              <a:defRPr kumimoji="0" sz="1200" b="0" i="0" u="none" strike="noStrike" kern="0" cap="none" spc="0" normalizeH="0" baseline="0">
                <a:ln>
                  <a:solidFill>
                    <a:prstClr val="white">
                      <a:lumMod val="75000"/>
                      <a:alpha val="0"/>
                    </a:prstClr>
                  </a:solidFill>
                </a:ln>
                <a:solidFill>
                  <a:srgbClr val="00338D"/>
                </a:solidFill>
                <a:effectLst/>
                <a:uLnTx/>
                <a:uFillTx/>
                <a:ea typeface="KoPub돋움체 Medium" panose="00000600000000000000" pitchFamily="2" charset="-127"/>
                <a:cs typeface="KoPub돋움체 Medium" panose="02020603020101020101" pitchFamily="18" charset="-127"/>
              </a:defRPr>
            </a:lvl1pPr>
            <a:lvl2pPr marL="0" indent="0" latinLnBrk="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latinLnBrk="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latinLnBrk="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latinLnBrk="1">
              <a:spcAft>
                <a:spcPts val="600"/>
              </a:spcAft>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5pPr>
            <a:lvl6pPr marL="1166813" indent="-247650" latinLnBrk="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defRPr>
            </a:lvl6pPr>
            <a:lvl7pPr marL="1524000" indent="-309563" latinLnBrk="1">
              <a:spcAft>
                <a:spcPts val="600"/>
              </a:spcAft>
              <a:buFont typeface="Univers for KPMG Light" panose="020B0403020202020204" pitchFamily="34" charset="0"/>
              <a:buChar char="—"/>
              <a:defRPr sz="1500" b="0" i="0">
                <a:solidFill>
                  <a:schemeClr val="tx2"/>
                </a:solidFill>
                <a:latin typeface="Univers for KPMG Light" panose="020B0403020202020204" pitchFamily="34" charset="0"/>
              </a:defRPr>
            </a:lvl7pPr>
            <a:lvl8pPr marL="1793875" indent="-247650" latinLnBrk="1">
              <a:spcAft>
                <a:spcPts val="600"/>
              </a:spcAft>
              <a:buFont typeface="Univers for KPMG Light" panose="020B0403020202020204" pitchFamily="34" charset="0"/>
              <a:buChar char="-"/>
              <a:tabLst>
                <a:tab pos="1793875" algn="l"/>
              </a:tabLst>
              <a:defRPr sz="1500" b="0" i="0" baseline="0">
                <a:solidFill>
                  <a:schemeClr val="tx2"/>
                </a:solidFill>
                <a:latin typeface="Univers for KPMG Light" panose="020B0403020202020204" pitchFamily="34" charset="0"/>
              </a:defRPr>
            </a:lvl8pPr>
          </a:lstStyle>
          <a:p>
            <a:r>
              <a:rPr lang="en-US" altLang="ko-KR" spc="-50" dirty="0"/>
              <a:t>I. The Era of Great Transformation: Changes in the Business Environment</a:t>
            </a:r>
          </a:p>
        </p:txBody>
      </p:sp>
      <p:sp>
        <p:nvSpPr>
          <p:cNvPr id="7" name="텍스트 개체 틀 4">
            <a:extLst>
              <a:ext uri="{FF2B5EF4-FFF2-40B4-BE49-F238E27FC236}">
                <a16:creationId xmlns:a16="http://schemas.microsoft.com/office/drawing/2014/main" id="{F5D3CB0C-8801-4950-827F-ADCD3AE649E7}"/>
              </a:ext>
            </a:extLst>
          </p:cNvPr>
          <p:cNvSpPr txBox="1">
            <a:spLocks/>
          </p:cNvSpPr>
          <p:nvPr/>
        </p:nvSpPr>
        <p:spPr>
          <a:xfrm>
            <a:off x="488950" y="657005"/>
            <a:ext cx="8928100" cy="322262"/>
          </a:xfrm>
          <a:prstGeom prst="rect">
            <a:avLst/>
          </a:prstGeom>
        </p:spPr>
        <p:txBody>
          <a:bodyPr wrap="none" lIns="0" tIns="0" rIns="0" bIns="0" anchor="b" anchorCtr="0">
            <a:noAutofit/>
          </a:bodyPr>
          <a:lstStyle>
            <a:lvl1pPr eaLnBrk="1" latinLnBrk="1" hangingPunct="1">
              <a:spcAft>
                <a:spcPts val="600"/>
              </a:spcAft>
              <a:defRPr kumimoji="0" lang="ko-KR" altLang="en-US" sz="2400" b="0" i="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marL="0" marR="0" lvl="0" indent="0" algn="l" defTabSz="914400" rtl="0" eaLnBrk="1" fontAlgn="auto" latinLnBrk="1" hangingPunct="1">
              <a:lnSpc>
                <a:spcPct val="100000"/>
              </a:lnSpc>
              <a:spcBef>
                <a:spcPts val="0"/>
              </a:spcBef>
              <a:spcAft>
                <a:spcPts val="600"/>
              </a:spcAft>
              <a:buClrTx/>
              <a:buSzTx/>
              <a:buFontTx/>
              <a:buNone/>
              <a:tabLst/>
              <a:defRPr/>
            </a:pPr>
            <a:r>
              <a:rPr lang="en-US" altLang="ko-KR" sz="3200" dirty="0">
                <a:ln>
                  <a:solidFill>
                    <a:schemeClr val="accent6">
                      <a:alpha val="0"/>
                    </a:schemeClr>
                  </a:solidFill>
                </a:ln>
                <a:solidFill>
                  <a:schemeClr val="tx2"/>
                </a:solidFill>
                <a:latin typeface="KPMG Bold" panose="020B0803030202040204" pitchFamily="34" charset="0"/>
                <a:ea typeface="+mj-ea"/>
                <a:cs typeface="+mj-cs"/>
              </a:rPr>
              <a:t>1. Continued uncertainty</a:t>
            </a:r>
            <a:r>
              <a:rPr lang="ko-KR" altLang="en-US" sz="3200" dirty="0">
                <a:ln>
                  <a:solidFill>
                    <a:schemeClr val="accent6">
                      <a:alpha val="0"/>
                    </a:schemeClr>
                  </a:solidFill>
                </a:ln>
                <a:solidFill>
                  <a:schemeClr val="tx2"/>
                </a:solidFill>
                <a:latin typeface="KPMG Bold" panose="020B0803030202040204" pitchFamily="34" charset="0"/>
                <a:ea typeface="+mj-ea"/>
                <a:cs typeface="+mj-cs"/>
              </a:rPr>
              <a:t> </a:t>
            </a:r>
            <a:r>
              <a:rPr lang="en-US" altLang="ko-KR" sz="2000" dirty="0">
                <a:ln>
                  <a:solidFill>
                    <a:schemeClr val="accent6">
                      <a:alpha val="0"/>
                    </a:schemeClr>
                  </a:solidFill>
                </a:ln>
                <a:solidFill>
                  <a:schemeClr val="tx2"/>
                </a:solidFill>
                <a:latin typeface="KPMG Bold" panose="020B0803030202040204" pitchFamily="34" charset="0"/>
                <a:ea typeface="+mj-ea"/>
                <a:cs typeface="+mj-cs"/>
              </a:rPr>
              <a:t>– sticky inflation, high interest rates, increased currency volatility</a:t>
            </a:r>
            <a:endParaRPr lang="ko-KR" altLang="en-US" sz="2200" dirty="0">
              <a:ln>
                <a:solidFill>
                  <a:schemeClr val="accent6">
                    <a:alpha val="0"/>
                  </a:schemeClr>
                </a:solidFill>
              </a:ln>
              <a:solidFill>
                <a:schemeClr val="tx2"/>
              </a:solidFill>
              <a:latin typeface="KPMG Bold" panose="020B0803030202040204" pitchFamily="34" charset="0"/>
              <a:ea typeface="+mj-ea"/>
              <a:cs typeface="+mj-cs"/>
            </a:endParaRPr>
          </a:p>
        </p:txBody>
      </p:sp>
      <p:sp>
        <p:nvSpPr>
          <p:cNvPr id="12" name="TextBox 11">
            <a:extLst>
              <a:ext uri="{FF2B5EF4-FFF2-40B4-BE49-F238E27FC236}">
                <a16:creationId xmlns:a16="http://schemas.microsoft.com/office/drawing/2014/main" id="{D29F610E-4BDF-9239-1A51-33FE7743FC0E}"/>
              </a:ext>
            </a:extLst>
          </p:cNvPr>
          <p:cNvSpPr txBox="1"/>
          <p:nvPr/>
        </p:nvSpPr>
        <p:spPr>
          <a:xfrm>
            <a:off x="6470593" y="1466950"/>
            <a:ext cx="2646494" cy="660984"/>
          </a:xfrm>
          <a:prstGeom prst="rect">
            <a:avLst/>
          </a:prstGeom>
          <a:solidFill>
            <a:schemeClr val="accent4">
              <a:lumMod val="20000"/>
              <a:lumOff val="80000"/>
            </a:schemeClr>
          </a:solidFill>
          <a:ln w="9525" cap="flat" cmpd="sng" algn="ctr">
            <a:noFill/>
            <a:prstDash val="solid"/>
          </a:ln>
          <a:effectLst/>
        </p:spPr>
        <p:txBody>
          <a:bodyPr lIns="0" tIns="108000" rIns="0" bIns="108000" rtlCol="0" anchor="ctr">
            <a:noAutofit/>
          </a:bodyPr>
          <a:lstStyle>
            <a:defPPr>
              <a:defRPr lang="en-US"/>
            </a:defPPr>
            <a:lvl1pPr marR="0" lvl="0" indent="0" algn="ctr" defTabSz="914400" fontAlgn="base" hangingPunct="0">
              <a:lnSpc>
                <a:spcPct val="110000"/>
              </a:lnSpc>
              <a:spcBef>
                <a:spcPts val="0"/>
              </a:spcBef>
              <a:spcAft>
                <a:spcPts val="300"/>
              </a:spcAft>
              <a:buClrTx/>
              <a:buSzTx/>
              <a:buFont typeface="Arial" panose="020B0604020202020204" pitchFamily="34" charset="0"/>
              <a:buNone/>
              <a:tabLst/>
              <a:defRPr kumimoji="0" sz="1000" b="1" i="0" u="none" strike="noStrike" kern="0" cap="none" spc="0" normalizeH="0" baseline="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61751" hangingPunct="1">
              <a:defRPr/>
            </a:pPr>
            <a:r>
              <a:rPr lang="en-US" altLang="ko-KR" sz="900" b="0" kern="1200" dirty="0">
                <a:solidFill>
                  <a:schemeClr val="tx1"/>
                </a:solidFill>
                <a:cs typeface="Arial" panose="020B0604020202020204" pitchFamily="34" charset="0"/>
              </a:rPr>
              <a:t>The dollar index has been steadily increasing since July 2023, leading to a 4.4% depreciation of the won against the dollar in the past two months</a:t>
            </a:r>
            <a:endParaRPr lang="ko-KR" altLang="en-US" sz="900" b="0" kern="1200" dirty="0">
              <a:solidFill>
                <a:schemeClr val="tx1"/>
              </a:solidFill>
              <a:cs typeface="Arial" panose="020B0604020202020204" pitchFamily="34" charset="0"/>
            </a:endParaRPr>
          </a:p>
        </p:txBody>
      </p:sp>
      <p:sp>
        <p:nvSpPr>
          <p:cNvPr id="13" name="TextBox 12">
            <a:extLst>
              <a:ext uri="{FF2B5EF4-FFF2-40B4-BE49-F238E27FC236}">
                <a16:creationId xmlns:a16="http://schemas.microsoft.com/office/drawing/2014/main" id="{45959B3E-4F34-4DC0-B5B4-326DEC66613F}"/>
              </a:ext>
            </a:extLst>
          </p:cNvPr>
          <p:cNvSpPr txBox="1"/>
          <p:nvPr/>
        </p:nvSpPr>
        <p:spPr>
          <a:xfrm>
            <a:off x="481208" y="1457425"/>
            <a:ext cx="2646494" cy="660984"/>
          </a:xfrm>
          <a:prstGeom prst="rect">
            <a:avLst/>
          </a:prstGeom>
          <a:solidFill>
            <a:schemeClr val="accent4">
              <a:lumMod val="20000"/>
              <a:lumOff val="80000"/>
            </a:schemeClr>
          </a:solidFill>
          <a:ln w="9525" cap="flat" cmpd="sng" algn="ctr">
            <a:noFill/>
            <a:prstDash val="solid"/>
          </a:ln>
          <a:effectLst/>
        </p:spPr>
        <p:txBody>
          <a:bodyPr lIns="108000" tIns="108000" rIns="108000" bIns="108000" rtlCol="0" anchor="ctr">
            <a:noAutofit/>
          </a:bodyPr>
          <a:lstStyle>
            <a:defPPr>
              <a:defRPr lang="en-US"/>
            </a:defPPr>
            <a:lvl1pPr marL="108000" indent="-108000" fontAlgn="base" hangingPunct="0">
              <a:lnSpc>
                <a:spcPct val="110000"/>
              </a:lnSpc>
              <a:spcAft>
                <a:spcPts val="300"/>
              </a:spcAft>
              <a:buFont typeface="Arial" panose="020B0604020202020204" pitchFamily="34" charset="0"/>
              <a:buChar char="•"/>
              <a:defRPr sz="1000" b="1" i="0" u="none" strike="noStrike" baseline="0">
                <a:ln>
                  <a:solidFill>
                    <a:schemeClr val="tx2">
                      <a:alpha val="0"/>
                    </a:schemeClr>
                  </a:solidFill>
                </a:ln>
                <a:solidFill>
                  <a:schemeClr val="tx1">
                    <a:lumMod val="85000"/>
                    <a:lumOff val="15000"/>
                  </a:schemeClr>
                </a:solidFill>
                <a:latin typeface="+mn-ea"/>
                <a:ea typeface="KoPub돋움체 Medium" panose="00000600000000000000" pitchFamily="2" charset="-12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defTabSz="661751">
              <a:buNone/>
              <a:defRPr/>
            </a:pPr>
            <a:r>
              <a:rPr lang="en-US" altLang="ko-KR" sz="900" b="0" dirty="0">
                <a:ln>
                  <a:solidFill>
                    <a:srgbClr val="00338D">
                      <a:alpha val="0"/>
                    </a:srgbClr>
                  </a:solidFill>
                </a:ln>
                <a:solidFill>
                  <a:schemeClr val="tx1"/>
                </a:solidFill>
                <a:latin typeface="KoPub돋움체 Medium" panose="00000600000000000000" pitchFamily="2" charset="-127"/>
                <a:cs typeface="Arial"/>
              </a:rPr>
              <a:t>CPI fell steadily in response to interest rate hikes, but began rising again in July 2023</a:t>
            </a:r>
            <a:endParaRPr lang="en-US" altLang="ko-KR" dirty="0">
              <a:ln>
                <a:solidFill>
                  <a:srgbClr val="00338D">
                    <a:alpha val="0"/>
                  </a:srgbClr>
                </a:solidFill>
              </a:ln>
              <a:solidFill>
                <a:schemeClr val="tx1"/>
              </a:solidFill>
              <a:latin typeface="KoPub돋움체 Medium" panose="00000600000000000000" pitchFamily="2" charset="-127"/>
            </a:endParaRPr>
          </a:p>
        </p:txBody>
      </p:sp>
      <p:sp>
        <p:nvSpPr>
          <p:cNvPr id="14" name="TextBox 13">
            <a:extLst>
              <a:ext uri="{FF2B5EF4-FFF2-40B4-BE49-F238E27FC236}">
                <a16:creationId xmlns:a16="http://schemas.microsoft.com/office/drawing/2014/main" id="{6B6A1C40-88C6-E6B7-4E67-E1291F91243E}"/>
              </a:ext>
            </a:extLst>
          </p:cNvPr>
          <p:cNvSpPr txBox="1"/>
          <p:nvPr/>
        </p:nvSpPr>
        <p:spPr>
          <a:xfrm>
            <a:off x="481208" y="2189401"/>
            <a:ext cx="360676" cy="109325"/>
          </a:xfrm>
          <a:prstGeom prst="rect">
            <a:avLst/>
          </a:prstGeom>
          <a:noFill/>
        </p:spPr>
        <p:txBody>
          <a:bodyPr wrap="none" lIns="0" tIns="0" rIns="0" bIns="0" rtlCol="0">
            <a:spAutoFit/>
          </a:bodyPr>
          <a:lstStyle/>
          <a:p>
            <a:pPr defTabSz="661751">
              <a:lnSpc>
                <a:spcPct val="110000"/>
              </a:lnSpc>
              <a:defRPr/>
            </a:pPr>
            <a:r>
              <a:rPr lang="en-US" altLang="ko-KR" sz="700" dirty="0">
                <a:ln>
                  <a:solidFill>
                    <a:srgbClr val="00338D">
                      <a:alpha val="0"/>
                    </a:srgbClr>
                  </a:solidFill>
                </a:ln>
                <a:solidFill>
                  <a:schemeClr val="tx1">
                    <a:lumMod val="85000"/>
                    <a:lumOff val="15000"/>
                  </a:schemeClr>
                </a:solidFill>
                <a:latin typeface="Arial" panose="020B0604020202020204" pitchFamily="34" charset="0"/>
                <a:ea typeface="KoPub돋움체 Medium"/>
                <a:cs typeface="Arial" panose="020B0604020202020204" pitchFamily="34" charset="0"/>
              </a:rPr>
              <a:t>(%,</a:t>
            </a:r>
            <a:r>
              <a:rPr lang="ko-KR" altLang="en-US" sz="700" dirty="0">
                <a:ln>
                  <a:solidFill>
                    <a:srgbClr val="00338D">
                      <a:alpha val="0"/>
                    </a:srgbClr>
                  </a:solidFill>
                </a:ln>
                <a:solidFill>
                  <a:schemeClr val="tx1">
                    <a:lumMod val="85000"/>
                    <a:lumOff val="15000"/>
                  </a:schemeClr>
                </a:solidFill>
                <a:latin typeface="Arial" panose="020B0604020202020204" pitchFamily="34" charset="0"/>
                <a:ea typeface="KoPub돋움체 Medium"/>
                <a:cs typeface="Arial" panose="020B0604020202020204" pitchFamily="34" charset="0"/>
              </a:rPr>
              <a:t> </a:t>
            </a:r>
            <a:r>
              <a:rPr lang="en-US" altLang="ko-KR" sz="700" dirty="0">
                <a:ln>
                  <a:solidFill>
                    <a:srgbClr val="00338D">
                      <a:alpha val="0"/>
                    </a:srgbClr>
                  </a:solidFill>
                </a:ln>
                <a:solidFill>
                  <a:schemeClr val="tx1">
                    <a:lumMod val="85000"/>
                    <a:lumOff val="15000"/>
                  </a:schemeClr>
                </a:solidFill>
                <a:latin typeface="Arial" panose="020B0604020202020204" pitchFamily="34" charset="0"/>
                <a:ea typeface="KoPub돋움체 Medium"/>
                <a:cs typeface="Arial" panose="020B0604020202020204" pitchFamily="34" charset="0"/>
              </a:rPr>
              <a:t>YoY)</a:t>
            </a:r>
          </a:p>
        </p:txBody>
      </p:sp>
      <p:sp>
        <p:nvSpPr>
          <p:cNvPr id="15" name="TextBox 14">
            <a:extLst>
              <a:ext uri="{FF2B5EF4-FFF2-40B4-BE49-F238E27FC236}">
                <a16:creationId xmlns:a16="http://schemas.microsoft.com/office/drawing/2014/main" id="{E278BC5A-CC11-3FA1-AE87-1557F52E1816}"/>
              </a:ext>
            </a:extLst>
          </p:cNvPr>
          <p:cNvSpPr txBox="1"/>
          <p:nvPr/>
        </p:nvSpPr>
        <p:spPr>
          <a:xfrm>
            <a:off x="6480532" y="2181293"/>
            <a:ext cx="527191" cy="109549"/>
          </a:xfrm>
          <a:prstGeom prst="rect">
            <a:avLst/>
          </a:prstGeom>
          <a:noFill/>
        </p:spPr>
        <p:txBody>
          <a:bodyPr wrap="none" lIns="0" tIns="0" rIns="0" bIns="0" rtlCol="0">
            <a:spAutoFit/>
          </a:bodyPr>
          <a:lstStyle/>
          <a:p>
            <a:pPr marL="0" marR="0" lvl="0" indent="0" algn="l" defTabSz="661751" rtl="0" eaLnBrk="1" fontAlgn="auto" latinLnBrk="0" hangingPunct="1">
              <a:lnSpc>
                <a:spcPct val="110000"/>
              </a:lnSpc>
              <a:spcBef>
                <a:spcPts val="0"/>
              </a:spcBef>
              <a:spcAft>
                <a:spcPts val="0"/>
              </a:spcAft>
              <a:buClrTx/>
              <a:buSzTx/>
              <a:buFontTx/>
              <a:buNone/>
              <a:tabLst/>
              <a:defRPr/>
            </a:pPr>
            <a:r>
              <a:rPr kumimoji="0" lang="en-US" altLang="ko-KR" sz="7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(1973.3=100)</a:t>
            </a:r>
          </a:p>
        </p:txBody>
      </p:sp>
      <p:sp>
        <p:nvSpPr>
          <p:cNvPr id="16" name="TextBox 15">
            <a:extLst>
              <a:ext uri="{FF2B5EF4-FFF2-40B4-BE49-F238E27FC236}">
                <a16:creationId xmlns:a16="http://schemas.microsoft.com/office/drawing/2014/main" id="{D691E77F-5313-4F1C-50D1-41521D305F32}"/>
              </a:ext>
            </a:extLst>
          </p:cNvPr>
          <p:cNvSpPr txBox="1"/>
          <p:nvPr/>
        </p:nvSpPr>
        <p:spPr>
          <a:xfrm>
            <a:off x="3472230" y="1466950"/>
            <a:ext cx="2646494" cy="660984"/>
          </a:xfrm>
          <a:prstGeom prst="rect">
            <a:avLst/>
          </a:prstGeom>
          <a:solidFill>
            <a:schemeClr val="accent4">
              <a:lumMod val="20000"/>
              <a:lumOff val="80000"/>
            </a:schemeClr>
          </a:solidFill>
          <a:ln w="9525" cap="flat" cmpd="sng" algn="ctr">
            <a:noFill/>
            <a:prstDash val="solid"/>
          </a:ln>
          <a:effectLst/>
        </p:spPr>
        <p:txBody>
          <a:bodyPr lIns="36000" tIns="108000" rIns="36000" bIns="108000" rtlCol="0" anchor="ctr">
            <a:noAutofit/>
          </a:bodyPr>
          <a:lstStyle>
            <a:defPPr>
              <a:defRPr lang="en-US"/>
            </a:defPPr>
            <a:lvl1pPr marL="108000" indent="-108000" fontAlgn="base" hangingPunct="0">
              <a:lnSpc>
                <a:spcPct val="110000"/>
              </a:lnSpc>
              <a:spcAft>
                <a:spcPts val="300"/>
              </a:spcAft>
              <a:buFont typeface="Arial" panose="020B0604020202020204" pitchFamily="34" charset="0"/>
              <a:buChar char="•"/>
              <a:defRPr sz="1000" b="1" i="0" u="none" strike="noStrike" baseline="0">
                <a:ln>
                  <a:solidFill>
                    <a:schemeClr val="tx2">
                      <a:alpha val="0"/>
                    </a:schemeClr>
                  </a:solidFill>
                </a:ln>
                <a:solidFill>
                  <a:schemeClr val="tx1">
                    <a:lumMod val="85000"/>
                    <a:lumOff val="15000"/>
                  </a:schemeClr>
                </a:solidFill>
                <a:latin typeface="+mn-ea"/>
                <a:ea typeface="KoPub돋움체 Medium" panose="00000600000000000000" pitchFamily="2" charset="-12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defTabSz="914400">
              <a:buNone/>
              <a:defRPr/>
            </a:pPr>
            <a:r>
              <a:rPr lang="en-US" altLang="ko-KR" b="0" kern="0" dirty="0">
                <a:ln>
                  <a:solidFill>
                    <a:srgbClr val="00338D">
                      <a:alpha val="0"/>
                    </a:srgbClr>
                  </a:solidFill>
                </a:ln>
                <a:solidFill>
                  <a:schemeClr val="tx1"/>
                </a:solidFill>
                <a:latin typeface="KoPub돋움체 Medium" panose="00000600000000000000" pitchFamily="2" charset="-127"/>
                <a:cs typeface="Arial"/>
              </a:rPr>
              <a:t> </a:t>
            </a:r>
            <a:r>
              <a:rPr lang="en-US" altLang="ko-KR" sz="900" b="0" dirty="0">
                <a:ln>
                  <a:solidFill>
                    <a:srgbClr val="00338D">
                      <a:alpha val="0"/>
                    </a:srgbClr>
                  </a:solidFill>
                </a:ln>
                <a:solidFill>
                  <a:schemeClr val="tx1"/>
                </a:solidFill>
                <a:latin typeface="KoPub돋움체 Medium" panose="00000600000000000000" pitchFamily="2" charset="-127"/>
                <a:cs typeface="Arial"/>
              </a:rPr>
              <a:t>Fed signals additional rate hikes to come in 2023 as inflation remains high. Korea faces increasing pressure to raise interest rates in line with</a:t>
            </a:r>
            <a:br>
              <a:rPr lang="en-US" altLang="ko-KR" sz="900" b="0" dirty="0">
                <a:ln>
                  <a:solidFill>
                    <a:srgbClr val="00338D">
                      <a:alpha val="0"/>
                    </a:srgbClr>
                  </a:solidFill>
                </a:ln>
                <a:solidFill>
                  <a:schemeClr val="tx1"/>
                </a:solidFill>
                <a:latin typeface="KoPub돋움체 Medium" panose="00000600000000000000" pitchFamily="2" charset="-127"/>
                <a:cs typeface="Arial"/>
              </a:rPr>
            </a:br>
            <a:r>
              <a:rPr lang="en-US" altLang="ko-KR" sz="900" b="0" dirty="0">
                <a:ln>
                  <a:solidFill>
                    <a:srgbClr val="00338D">
                      <a:alpha val="0"/>
                    </a:srgbClr>
                  </a:solidFill>
                </a:ln>
                <a:solidFill>
                  <a:schemeClr val="tx1"/>
                </a:solidFill>
                <a:latin typeface="KoPub돋움체 Medium" panose="00000600000000000000" pitchFamily="2" charset="-127"/>
                <a:cs typeface="Arial"/>
              </a:rPr>
              <a:t>the U.S.</a:t>
            </a:r>
          </a:p>
        </p:txBody>
      </p:sp>
      <p:sp>
        <p:nvSpPr>
          <p:cNvPr id="18" name="TextBox 17">
            <a:extLst>
              <a:ext uri="{FF2B5EF4-FFF2-40B4-BE49-F238E27FC236}">
                <a16:creationId xmlns:a16="http://schemas.microsoft.com/office/drawing/2014/main" id="{D8502ACB-D5D0-9CA0-E2DA-7887432D7FE7}"/>
              </a:ext>
            </a:extLst>
          </p:cNvPr>
          <p:cNvSpPr txBox="1"/>
          <p:nvPr/>
        </p:nvSpPr>
        <p:spPr>
          <a:xfrm>
            <a:off x="3472230" y="2189400"/>
            <a:ext cx="360676" cy="109325"/>
          </a:xfrm>
          <a:prstGeom prst="rect">
            <a:avLst/>
          </a:prstGeom>
          <a:noFill/>
        </p:spPr>
        <p:txBody>
          <a:bodyPr wrap="none" lIns="0" tIns="0" rIns="0" bIns="0" rtlCol="0">
            <a:spAutoFit/>
          </a:bodyPr>
          <a:lstStyle/>
          <a:p>
            <a:pPr defTabSz="661751">
              <a:lnSpc>
                <a:spcPct val="110000"/>
              </a:lnSpc>
              <a:defRPr/>
            </a:pPr>
            <a:r>
              <a:rPr lang="en-US" altLang="ko-KR" sz="700" dirty="0">
                <a:ln>
                  <a:solidFill>
                    <a:srgbClr val="00338D">
                      <a:alpha val="0"/>
                    </a:srgbClr>
                  </a:solidFill>
                </a:ln>
                <a:solidFill>
                  <a:schemeClr val="tx1">
                    <a:lumMod val="85000"/>
                    <a:lumOff val="15000"/>
                  </a:schemeClr>
                </a:solidFill>
                <a:latin typeface="Arial" panose="020B0604020202020204" pitchFamily="34" charset="0"/>
                <a:ea typeface="KoPub돋움체 Medium"/>
                <a:cs typeface="Arial" panose="020B0604020202020204" pitchFamily="34" charset="0"/>
              </a:rPr>
              <a:t>(%,</a:t>
            </a:r>
            <a:r>
              <a:rPr lang="ko-KR" altLang="en-US" sz="700" dirty="0">
                <a:ln>
                  <a:solidFill>
                    <a:srgbClr val="00338D">
                      <a:alpha val="0"/>
                    </a:srgbClr>
                  </a:solidFill>
                </a:ln>
                <a:solidFill>
                  <a:schemeClr val="tx1">
                    <a:lumMod val="85000"/>
                    <a:lumOff val="15000"/>
                  </a:schemeClr>
                </a:solidFill>
                <a:latin typeface="Arial" panose="020B0604020202020204" pitchFamily="34" charset="0"/>
                <a:ea typeface="KoPub돋움체 Medium"/>
                <a:cs typeface="Arial" panose="020B0604020202020204" pitchFamily="34" charset="0"/>
              </a:rPr>
              <a:t> </a:t>
            </a:r>
            <a:r>
              <a:rPr lang="en-US" altLang="ko-KR" sz="700" dirty="0">
                <a:ln>
                  <a:solidFill>
                    <a:srgbClr val="00338D">
                      <a:alpha val="0"/>
                    </a:srgbClr>
                  </a:solidFill>
                </a:ln>
                <a:solidFill>
                  <a:schemeClr val="tx1">
                    <a:lumMod val="85000"/>
                    <a:lumOff val="15000"/>
                  </a:schemeClr>
                </a:solidFill>
                <a:latin typeface="Arial" panose="020B0604020202020204" pitchFamily="34" charset="0"/>
                <a:ea typeface="KoPub돋움체 Medium"/>
                <a:cs typeface="Arial" panose="020B0604020202020204" pitchFamily="34" charset="0"/>
              </a:rPr>
              <a:t>YoY)</a:t>
            </a:r>
          </a:p>
        </p:txBody>
      </p:sp>
      <p:graphicFrame>
        <p:nvGraphicFramePr>
          <p:cNvPr id="22" name="차트 1">
            <a:extLst>
              <a:ext uri="{FF2B5EF4-FFF2-40B4-BE49-F238E27FC236}">
                <a16:creationId xmlns:a16="http://schemas.microsoft.com/office/drawing/2014/main" id="{CA1DC5E3-AB55-12AF-3CC2-BF0A86CE4F4A}"/>
              </a:ext>
            </a:extLst>
          </p:cNvPr>
          <p:cNvGraphicFramePr/>
          <p:nvPr>
            <p:extLst>
              <p:ext uri="{D42A27DB-BD31-4B8C-83A1-F6EECF244321}">
                <p14:modId xmlns:p14="http://schemas.microsoft.com/office/powerpoint/2010/main" val="2235843653"/>
              </p:ext>
            </p:extLst>
          </p:nvPr>
        </p:nvGraphicFramePr>
        <p:xfrm>
          <a:off x="6453931" y="2254380"/>
          <a:ext cx="2680544" cy="974081"/>
        </p:xfrm>
        <a:graphic>
          <a:graphicData uri="http://schemas.openxmlformats.org/drawingml/2006/chart">
            <c:chart xmlns:c="http://schemas.openxmlformats.org/drawingml/2006/chart" xmlns:r="http://schemas.openxmlformats.org/officeDocument/2006/relationships" r:id="rId5"/>
          </a:graphicData>
        </a:graphic>
      </p:graphicFrame>
      <p:sp>
        <p:nvSpPr>
          <p:cNvPr id="33" name="TextBox 32">
            <a:extLst>
              <a:ext uri="{FF2B5EF4-FFF2-40B4-BE49-F238E27FC236}">
                <a16:creationId xmlns:a16="http://schemas.microsoft.com/office/drawing/2014/main" id="{6251A46E-4FC8-9AE7-6D95-778B3A105FA4}"/>
              </a:ext>
            </a:extLst>
          </p:cNvPr>
          <p:cNvSpPr txBox="1"/>
          <p:nvPr/>
        </p:nvSpPr>
        <p:spPr>
          <a:xfrm>
            <a:off x="6521212" y="3278044"/>
            <a:ext cx="2545257" cy="298095"/>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600"/>
              </a:spcAft>
              <a:buClrTx/>
              <a:buSzTx/>
              <a:buFontTx/>
              <a:buNone/>
              <a:tabLst/>
              <a:defRPr/>
            </a:pPr>
            <a:r>
              <a:rPr lang="en-US" altLang="ko-KR" sz="900" b="1"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Currency fluctuations relative to </a:t>
            </a:r>
            <a:r>
              <a:rPr kumimoji="0" lang="en-US" altLang="ko-KR" sz="9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the US dollar </a:t>
            </a:r>
            <a:r>
              <a:rPr lang="en-US" altLang="ko-KR" sz="900" b="1"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rPr>
              <a:t>over</a:t>
            </a:r>
            <a:r>
              <a:rPr kumimoji="0" lang="en-US" altLang="ko-KR" sz="9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the past two months</a:t>
            </a:r>
            <a:endParaRPr kumimoji="0" lang="ko-KR" altLang="en-US" sz="9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44" name="TextBox 43">
            <a:extLst>
              <a:ext uri="{FF2B5EF4-FFF2-40B4-BE49-F238E27FC236}">
                <a16:creationId xmlns:a16="http://schemas.microsoft.com/office/drawing/2014/main" id="{49DC6B81-714C-5EFF-7AB1-A8CBBB912246}"/>
              </a:ext>
            </a:extLst>
          </p:cNvPr>
          <p:cNvSpPr txBox="1"/>
          <p:nvPr/>
        </p:nvSpPr>
        <p:spPr>
          <a:xfrm>
            <a:off x="481208" y="4626616"/>
            <a:ext cx="2646494"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OECD</a:t>
            </a:r>
          </a:p>
        </p:txBody>
      </p:sp>
      <p:sp>
        <p:nvSpPr>
          <p:cNvPr id="45" name="TextBox 44">
            <a:extLst>
              <a:ext uri="{FF2B5EF4-FFF2-40B4-BE49-F238E27FC236}">
                <a16:creationId xmlns:a16="http://schemas.microsoft.com/office/drawing/2014/main" id="{486029AD-C862-FDD2-3386-0E02DCED24BA}"/>
              </a:ext>
            </a:extLst>
          </p:cNvPr>
          <p:cNvSpPr txBox="1"/>
          <p:nvPr/>
        </p:nvSpPr>
        <p:spPr>
          <a:xfrm>
            <a:off x="3475909" y="4626616"/>
            <a:ext cx="2646494"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FRED, BOK</a:t>
            </a:r>
            <a:endParaRPr kumimoji="0" lang="ko-KR" altLang="en-US" sz="8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46" name="TextBox 45">
            <a:extLst>
              <a:ext uri="{FF2B5EF4-FFF2-40B4-BE49-F238E27FC236}">
                <a16:creationId xmlns:a16="http://schemas.microsoft.com/office/drawing/2014/main" id="{7FE61A68-53F2-B1BE-17CF-953391548715}"/>
              </a:ext>
            </a:extLst>
          </p:cNvPr>
          <p:cNvSpPr txBox="1"/>
          <p:nvPr/>
        </p:nvSpPr>
        <p:spPr>
          <a:xfrm>
            <a:off x="6470609" y="4633705"/>
            <a:ext cx="2646494" cy="31892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a:t>
            </a:r>
            <a:r>
              <a:rPr lang="en-US" altLang="ko-KR" kern="0" dirty="0">
                <a:solidFill>
                  <a:srgbClr val="FFFFFF">
                    <a:lumMod val="50000"/>
                  </a:srgbClr>
                </a:solidFill>
              </a:rPr>
              <a:t>BOK</a:t>
            </a:r>
            <a:r>
              <a:rPr kumimoji="0" lang="en-US" altLang="ko-KR" sz="8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 Investing.com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Note: 9 Oct. 2023</a:t>
            </a:r>
          </a:p>
        </p:txBody>
      </p:sp>
      <p:sp>
        <p:nvSpPr>
          <p:cNvPr id="3" name="TextBox 2">
            <a:extLst>
              <a:ext uri="{FF2B5EF4-FFF2-40B4-BE49-F238E27FC236}">
                <a16:creationId xmlns:a16="http://schemas.microsoft.com/office/drawing/2014/main" id="{5C9D51AF-D17F-6FE5-B3E4-E9EC3DBAFCE4}"/>
              </a:ext>
            </a:extLst>
          </p:cNvPr>
          <p:cNvSpPr txBox="1"/>
          <p:nvPr/>
        </p:nvSpPr>
        <p:spPr>
          <a:xfrm>
            <a:off x="2982295" y="3587240"/>
            <a:ext cx="927644" cy="161583"/>
          </a:xfrm>
          <a:prstGeom prst="rect">
            <a:avLst/>
          </a:prstGeom>
          <a:noFill/>
        </p:spPr>
        <p:txBody>
          <a:bodyPr wrap="square" lIns="0" tIns="0" rIns="0" bIns="0">
            <a:spAutoFit/>
          </a:bodyPr>
          <a:lstStyle/>
          <a:p>
            <a:pPr marL="0" marR="0" lvl="0" indent="0" algn="l" defTabSz="684163" rtl="0" eaLnBrk="1" fontAlgn="auto" latinLnBrk="0" hangingPunct="1">
              <a:lnSpc>
                <a:spcPct val="100000"/>
              </a:lnSpc>
              <a:spcBef>
                <a:spcPts val="0"/>
              </a:spcBef>
              <a:spcAft>
                <a:spcPts val="0"/>
              </a:spcAft>
              <a:buClrTx/>
              <a:buSzTx/>
              <a:buFontTx/>
              <a:buNone/>
              <a:tabLst/>
              <a:defRPr/>
            </a:pPr>
            <a:r>
              <a:rPr kumimoji="0" lang="en-US" altLang="ko-KR" sz="1050" b="1" i="0" u="none" strike="noStrike" kern="0" cap="none" spc="0" normalizeH="0" baseline="0" noProof="0" dirty="0">
                <a:ln>
                  <a:solidFill>
                    <a:srgbClr val="00338D">
                      <a:alpha val="0"/>
                    </a:srgbClr>
                  </a:solidFill>
                </a:ln>
                <a:solidFill>
                  <a:srgbClr val="00338D"/>
                </a:solidFill>
                <a:effectLst/>
                <a:uLnTx/>
                <a:uFillTx/>
                <a:latin typeface="KoPub돋움체 Medium" panose="00000600000000000000" pitchFamily="2" charset="-127"/>
                <a:ea typeface="KoPub돋움체 Medium" panose="00000600000000000000" pitchFamily="2" charset="-127"/>
                <a:cs typeface="+mn-cs"/>
              </a:rPr>
              <a:t>3.7</a:t>
            </a:r>
            <a:endParaRPr kumimoji="0" lang="ko-KR" altLang="en-US" sz="1050" b="0" i="0" u="none" strike="noStrike" kern="1200" cap="none" spc="0" normalizeH="0" baseline="0" noProof="0" dirty="0">
              <a:ln>
                <a:noFill/>
              </a:ln>
              <a:solidFill>
                <a:srgbClr val="00338D"/>
              </a:solidFill>
              <a:effectLst/>
              <a:uLnTx/>
              <a:uFillTx/>
              <a:latin typeface="Arial"/>
              <a:ea typeface="+mn-ea"/>
              <a:cs typeface="+mn-cs"/>
            </a:endParaRPr>
          </a:p>
        </p:txBody>
      </p:sp>
      <p:sp>
        <p:nvSpPr>
          <p:cNvPr id="5" name="TextBox 4">
            <a:extLst>
              <a:ext uri="{FF2B5EF4-FFF2-40B4-BE49-F238E27FC236}">
                <a16:creationId xmlns:a16="http://schemas.microsoft.com/office/drawing/2014/main" id="{7BC361BB-8CF2-E7AE-3DAA-BA4ECE80A859}"/>
              </a:ext>
            </a:extLst>
          </p:cNvPr>
          <p:cNvSpPr txBox="1"/>
          <p:nvPr/>
        </p:nvSpPr>
        <p:spPr>
          <a:xfrm>
            <a:off x="2982295" y="3784242"/>
            <a:ext cx="927644" cy="161583"/>
          </a:xfrm>
          <a:prstGeom prst="rect">
            <a:avLst/>
          </a:prstGeom>
          <a:noFill/>
        </p:spPr>
        <p:txBody>
          <a:bodyPr wrap="square" lIns="0" tIns="0" rIns="0" bIns="0">
            <a:spAutoFit/>
          </a:bodyPr>
          <a:lstStyle/>
          <a:p>
            <a:pPr marL="0" marR="0" lvl="0" indent="0" algn="l" defTabSz="684163" rtl="0" eaLnBrk="1" fontAlgn="auto" latinLnBrk="0" hangingPunct="1">
              <a:lnSpc>
                <a:spcPct val="100000"/>
              </a:lnSpc>
              <a:spcBef>
                <a:spcPts val="0"/>
              </a:spcBef>
              <a:spcAft>
                <a:spcPts val="0"/>
              </a:spcAft>
              <a:buClrTx/>
              <a:buSzTx/>
              <a:buFontTx/>
              <a:buNone/>
              <a:tabLst/>
              <a:defRPr/>
            </a:pPr>
            <a:r>
              <a:rPr kumimoji="0" lang="en-US" altLang="ko-KR" sz="1050" b="1" i="0" u="none" strike="noStrike" kern="0" cap="none" spc="0" normalizeH="0" baseline="0" noProof="0" dirty="0">
                <a:ln>
                  <a:solidFill>
                    <a:srgbClr val="00338D">
                      <a:alpha val="0"/>
                    </a:srgbClr>
                  </a:solidFill>
                </a:ln>
                <a:solidFill>
                  <a:srgbClr val="00B0F0"/>
                </a:solidFill>
                <a:effectLst/>
                <a:uLnTx/>
                <a:uFillTx/>
                <a:latin typeface="KoPub돋움체 Medium" panose="00000600000000000000" pitchFamily="2" charset="-127"/>
                <a:ea typeface="KoPub돋움체 Medium" panose="00000600000000000000" pitchFamily="2" charset="-127"/>
                <a:cs typeface="+mn-cs"/>
              </a:rPr>
              <a:t>3.7</a:t>
            </a:r>
            <a:endParaRPr kumimoji="0" lang="ko-KR" altLang="en-US" sz="1050" b="0" i="0" u="none" strike="noStrike" kern="1200" cap="none" spc="0" normalizeH="0" baseline="0" noProof="0" dirty="0">
              <a:ln>
                <a:noFill/>
              </a:ln>
              <a:solidFill>
                <a:srgbClr val="00B0F0"/>
              </a:solidFill>
              <a:effectLst/>
              <a:uLnTx/>
              <a:uFillTx/>
              <a:latin typeface="Arial"/>
              <a:ea typeface="+mn-ea"/>
              <a:cs typeface="+mn-cs"/>
            </a:endParaRPr>
          </a:p>
        </p:txBody>
      </p:sp>
      <p:grpSp>
        <p:nvGrpSpPr>
          <p:cNvPr id="23" name="그룹 22">
            <a:extLst>
              <a:ext uri="{FF2B5EF4-FFF2-40B4-BE49-F238E27FC236}">
                <a16:creationId xmlns:a16="http://schemas.microsoft.com/office/drawing/2014/main" id="{7604979D-530E-49BC-A27A-D1E0BE2B8DA4}"/>
              </a:ext>
            </a:extLst>
          </p:cNvPr>
          <p:cNvGrpSpPr/>
          <p:nvPr/>
        </p:nvGrpSpPr>
        <p:grpSpPr>
          <a:xfrm>
            <a:off x="6419109" y="3491650"/>
            <a:ext cx="2750961" cy="1111996"/>
            <a:chOff x="6419109" y="3491650"/>
            <a:chExt cx="2750961" cy="1217291"/>
          </a:xfrm>
        </p:grpSpPr>
        <p:graphicFrame>
          <p:nvGraphicFramePr>
            <p:cNvPr id="9" name="차트 8">
              <a:extLst>
                <a:ext uri="{FF2B5EF4-FFF2-40B4-BE49-F238E27FC236}">
                  <a16:creationId xmlns:a16="http://schemas.microsoft.com/office/drawing/2014/main" id="{AFB31C7C-8406-E169-63CD-714F2BA2F5E0}"/>
                </a:ext>
              </a:extLst>
            </p:cNvPr>
            <p:cNvGraphicFramePr/>
            <p:nvPr>
              <p:extLst>
                <p:ext uri="{D42A27DB-BD31-4B8C-83A1-F6EECF244321}">
                  <p14:modId xmlns:p14="http://schemas.microsoft.com/office/powerpoint/2010/main" val="1231057101"/>
                </p:ext>
              </p:extLst>
            </p:nvPr>
          </p:nvGraphicFramePr>
          <p:xfrm>
            <a:off x="6419109" y="3491650"/>
            <a:ext cx="2750961" cy="1193074"/>
          </p:xfrm>
          <a:graphic>
            <a:graphicData uri="http://schemas.openxmlformats.org/drawingml/2006/chart">
              <c:chart xmlns:c="http://schemas.openxmlformats.org/drawingml/2006/chart" xmlns:r="http://schemas.openxmlformats.org/officeDocument/2006/relationships" r:id="rId6"/>
            </a:graphicData>
          </a:graphic>
        </p:graphicFrame>
        <p:sp>
          <p:nvSpPr>
            <p:cNvPr id="2" name="TextBox 1">
              <a:extLst>
                <a:ext uri="{FF2B5EF4-FFF2-40B4-BE49-F238E27FC236}">
                  <a16:creationId xmlns:a16="http://schemas.microsoft.com/office/drawing/2014/main" id="{370086F8-0DDC-C278-C5A8-77A19C83D8FE}"/>
                </a:ext>
              </a:extLst>
            </p:cNvPr>
            <p:cNvSpPr txBox="1"/>
            <p:nvPr/>
          </p:nvSpPr>
          <p:spPr>
            <a:xfrm rot="5400000">
              <a:off x="7481478" y="4388179"/>
              <a:ext cx="532198" cy="109325"/>
            </a:xfrm>
            <a:prstGeom prst="rect">
              <a:avLst/>
            </a:prstGeom>
            <a:noFill/>
          </p:spPr>
          <p:txBody>
            <a:bodyPr wrap="none" lIns="0" tIns="0" rIns="0" bIns="0" rtlCol="0">
              <a:spAutoFit/>
            </a:bodyPr>
            <a:lstStyle/>
            <a:p>
              <a:pPr algn="ctr" defTabSz="661751">
                <a:lnSpc>
                  <a:spcPct val="110000"/>
                </a:lnSpc>
                <a:defRPr/>
              </a:pPr>
              <a:r>
                <a:rPr lang="en-US" altLang="ko-KR" sz="700" b="1" dirty="0">
                  <a:ln>
                    <a:solidFill>
                      <a:srgbClr val="00338D">
                        <a:alpha val="0"/>
                      </a:srgbClr>
                    </a:solidFill>
                  </a:ln>
                  <a:solidFill>
                    <a:schemeClr val="accent1"/>
                  </a:solidFill>
                  <a:latin typeface="Arial" panose="020B0604020202020204" pitchFamily="34" charset="0"/>
                  <a:ea typeface="KoPub돋움체 Medium"/>
                  <a:cs typeface="Arial" panose="020B0604020202020204" pitchFamily="34" charset="0"/>
                </a:rPr>
                <a:t>South Korea</a:t>
              </a:r>
            </a:p>
          </p:txBody>
        </p:sp>
        <p:sp>
          <p:nvSpPr>
            <p:cNvPr id="8" name="TextBox 7">
              <a:extLst>
                <a:ext uri="{FF2B5EF4-FFF2-40B4-BE49-F238E27FC236}">
                  <a16:creationId xmlns:a16="http://schemas.microsoft.com/office/drawing/2014/main" id="{62967353-D918-C022-B508-11E4CF5051CF}"/>
                </a:ext>
              </a:extLst>
            </p:cNvPr>
            <p:cNvSpPr txBox="1"/>
            <p:nvPr/>
          </p:nvSpPr>
          <p:spPr>
            <a:xfrm rot="5400000">
              <a:off x="7955950" y="4305895"/>
              <a:ext cx="692497" cy="109325"/>
            </a:xfrm>
            <a:prstGeom prst="rect">
              <a:avLst/>
            </a:prstGeom>
            <a:noFill/>
          </p:spPr>
          <p:txBody>
            <a:bodyPr wrap="none" lIns="0" tIns="0" rIns="0" bIns="0" rtlCol="0">
              <a:spAutoFit/>
            </a:bodyPr>
            <a:lstStyle/>
            <a:p>
              <a:pPr algn="ctr" defTabSz="661751">
                <a:lnSpc>
                  <a:spcPct val="110000"/>
                </a:lnSpc>
                <a:defRPr/>
              </a:pPr>
              <a:r>
                <a:rPr lang="en-US" altLang="ko-KR" sz="700" b="1" dirty="0">
                  <a:ln>
                    <a:solidFill>
                      <a:srgbClr val="00338D">
                        <a:alpha val="0"/>
                      </a:srgbClr>
                    </a:solidFill>
                  </a:ln>
                  <a:solidFill>
                    <a:schemeClr val="tx1">
                      <a:lumMod val="85000"/>
                      <a:lumOff val="15000"/>
                    </a:schemeClr>
                  </a:solidFill>
                  <a:latin typeface="Arial" panose="020B0604020202020204" pitchFamily="34" charset="0"/>
                  <a:ea typeface="KoPub돋움체 Medium"/>
                  <a:cs typeface="Arial" panose="020B0604020202020204" pitchFamily="34" charset="0"/>
                </a:rPr>
                <a:t>United Kingdom</a:t>
              </a:r>
            </a:p>
          </p:txBody>
        </p:sp>
        <p:sp>
          <p:nvSpPr>
            <p:cNvPr id="10" name="TextBox 9">
              <a:extLst>
                <a:ext uri="{FF2B5EF4-FFF2-40B4-BE49-F238E27FC236}">
                  <a16:creationId xmlns:a16="http://schemas.microsoft.com/office/drawing/2014/main" id="{602BD899-2C01-EE29-1E3C-E8AE3782CE6B}"/>
                </a:ext>
              </a:extLst>
            </p:cNvPr>
            <p:cNvSpPr txBox="1"/>
            <p:nvPr/>
          </p:nvSpPr>
          <p:spPr>
            <a:xfrm rot="5400000">
              <a:off x="7885200" y="4166814"/>
              <a:ext cx="258084" cy="109325"/>
            </a:xfrm>
            <a:prstGeom prst="rect">
              <a:avLst/>
            </a:prstGeom>
            <a:noFill/>
          </p:spPr>
          <p:txBody>
            <a:bodyPr wrap="none" lIns="0" tIns="0" rIns="0" bIns="0" rtlCol="0">
              <a:spAutoFit/>
            </a:bodyPr>
            <a:lstStyle/>
            <a:p>
              <a:pPr algn="ctr" defTabSz="661751">
                <a:lnSpc>
                  <a:spcPct val="110000"/>
                </a:lnSpc>
                <a:defRPr/>
              </a:pPr>
              <a:r>
                <a:rPr lang="en-US" altLang="ko-KR" sz="700" b="1" dirty="0">
                  <a:ln>
                    <a:solidFill>
                      <a:srgbClr val="00338D">
                        <a:alpha val="0"/>
                      </a:srgbClr>
                    </a:solidFill>
                  </a:ln>
                  <a:solidFill>
                    <a:schemeClr val="tx1">
                      <a:lumMod val="85000"/>
                      <a:lumOff val="15000"/>
                    </a:schemeClr>
                  </a:solidFill>
                  <a:latin typeface="Arial" panose="020B0604020202020204" pitchFamily="34" charset="0"/>
                  <a:ea typeface="KoPub돋움체 Medium"/>
                  <a:cs typeface="Arial" panose="020B0604020202020204" pitchFamily="34" charset="0"/>
                </a:rPr>
                <a:t>Japan</a:t>
              </a:r>
            </a:p>
          </p:txBody>
        </p:sp>
        <p:sp>
          <p:nvSpPr>
            <p:cNvPr id="11" name="TextBox 10">
              <a:extLst>
                <a:ext uri="{FF2B5EF4-FFF2-40B4-BE49-F238E27FC236}">
                  <a16:creationId xmlns:a16="http://schemas.microsoft.com/office/drawing/2014/main" id="{B6B6A171-A0CC-5737-6967-0A33C733333C}"/>
                </a:ext>
              </a:extLst>
            </p:cNvPr>
            <p:cNvSpPr txBox="1"/>
            <p:nvPr/>
          </p:nvSpPr>
          <p:spPr>
            <a:xfrm rot="5400000">
              <a:off x="8528440" y="3982996"/>
              <a:ext cx="123432" cy="109325"/>
            </a:xfrm>
            <a:prstGeom prst="rect">
              <a:avLst/>
            </a:prstGeom>
            <a:noFill/>
          </p:spPr>
          <p:txBody>
            <a:bodyPr wrap="none" lIns="0" tIns="0" rIns="0" bIns="0" rtlCol="0">
              <a:spAutoFit/>
            </a:bodyPr>
            <a:lstStyle/>
            <a:p>
              <a:pPr algn="ctr" defTabSz="661751">
                <a:lnSpc>
                  <a:spcPct val="110000"/>
                </a:lnSpc>
                <a:defRPr/>
              </a:pPr>
              <a:r>
                <a:rPr lang="en-US" altLang="ko-KR" sz="700" b="1" dirty="0">
                  <a:ln>
                    <a:solidFill>
                      <a:srgbClr val="00338D">
                        <a:alpha val="0"/>
                      </a:srgbClr>
                    </a:solidFill>
                  </a:ln>
                  <a:solidFill>
                    <a:schemeClr val="tx1">
                      <a:lumMod val="85000"/>
                      <a:lumOff val="15000"/>
                    </a:schemeClr>
                  </a:solidFill>
                  <a:latin typeface="Arial" panose="020B0604020202020204" pitchFamily="34" charset="0"/>
                  <a:ea typeface="KoPub돋움체 Medium"/>
                  <a:cs typeface="Arial" panose="020B0604020202020204" pitchFamily="34" charset="0"/>
                </a:rPr>
                <a:t>EU</a:t>
              </a:r>
            </a:p>
          </p:txBody>
        </p:sp>
        <p:sp>
          <p:nvSpPr>
            <p:cNvPr id="17" name="TextBox 16">
              <a:extLst>
                <a:ext uri="{FF2B5EF4-FFF2-40B4-BE49-F238E27FC236}">
                  <a16:creationId xmlns:a16="http://schemas.microsoft.com/office/drawing/2014/main" id="{91157BD8-236F-93DE-92BA-23B62650C452}"/>
                </a:ext>
              </a:extLst>
            </p:cNvPr>
            <p:cNvSpPr txBox="1"/>
            <p:nvPr/>
          </p:nvSpPr>
          <p:spPr>
            <a:xfrm rot="5400000">
              <a:off x="8753879" y="4033525"/>
              <a:ext cx="248466" cy="109325"/>
            </a:xfrm>
            <a:prstGeom prst="rect">
              <a:avLst/>
            </a:prstGeom>
            <a:noFill/>
          </p:spPr>
          <p:txBody>
            <a:bodyPr wrap="none" lIns="0" tIns="0" rIns="0" bIns="0" rtlCol="0">
              <a:spAutoFit/>
            </a:bodyPr>
            <a:lstStyle/>
            <a:p>
              <a:pPr algn="ctr" defTabSz="661751">
                <a:lnSpc>
                  <a:spcPct val="110000"/>
                </a:lnSpc>
                <a:defRPr/>
              </a:pPr>
              <a:r>
                <a:rPr lang="en-US" altLang="ko-KR" sz="700" b="1" dirty="0">
                  <a:ln>
                    <a:solidFill>
                      <a:srgbClr val="00338D">
                        <a:alpha val="0"/>
                      </a:srgbClr>
                    </a:solidFill>
                  </a:ln>
                  <a:solidFill>
                    <a:schemeClr val="tx1">
                      <a:lumMod val="85000"/>
                      <a:lumOff val="15000"/>
                    </a:schemeClr>
                  </a:solidFill>
                  <a:latin typeface="Arial" panose="020B0604020202020204" pitchFamily="34" charset="0"/>
                  <a:ea typeface="KoPub돋움체 Medium"/>
                  <a:cs typeface="Arial" panose="020B0604020202020204" pitchFamily="34" charset="0"/>
                </a:rPr>
                <a:t>China</a:t>
              </a:r>
            </a:p>
          </p:txBody>
        </p:sp>
        <p:sp>
          <p:nvSpPr>
            <p:cNvPr id="19" name="TextBox 18">
              <a:extLst>
                <a:ext uri="{FF2B5EF4-FFF2-40B4-BE49-F238E27FC236}">
                  <a16:creationId xmlns:a16="http://schemas.microsoft.com/office/drawing/2014/main" id="{496391BF-48A1-B9E1-19E7-87C797240D7F}"/>
                </a:ext>
              </a:extLst>
            </p:cNvPr>
            <p:cNvSpPr txBox="1"/>
            <p:nvPr/>
          </p:nvSpPr>
          <p:spPr>
            <a:xfrm rot="5400000">
              <a:off x="7240704" y="4309322"/>
              <a:ext cx="304571" cy="109325"/>
            </a:xfrm>
            <a:prstGeom prst="rect">
              <a:avLst/>
            </a:prstGeom>
            <a:noFill/>
          </p:spPr>
          <p:txBody>
            <a:bodyPr wrap="none" lIns="0" tIns="0" rIns="0" bIns="0" rtlCol="0">
              <a:spAutoFit/>
            </a:bodyPr>
            <a:lstStyle/>
            <a:p>
              <a:pPr algn="ctr" defTabSz="661751">
                <a:lnSpc>
                  <a:spcPct val="110000"/>
                </a:lnSpc>
                <a:defRPr/>
              </a:pPr>
              <a:r>
                <a:rPr lang="en-US" altLang="ko-KR" sz="700" b="1" dirty="0">
                  <a:ln>
                    <a:solidFill>
                      <a:srgbClr val="00338D">
                        <a:alpha val="0"/>
                      </a:srgbClr>
                    </a:solidFill>
                  </a:ln>
                  <a:solidFill>
                    <a:schemeClr val="tx1">
                      <a:lumMod val="85000"/>
                      <a:lumOff val="15000"/>
                    </a:schemeClr>
                  </a:solidFill>
                  <a:latin typeface="Arial" panose="020B0604020202020204" pitchFamily="34" charset="0"/>
                  <a:ea typeface="KoPub돋움체 Medium"/>
                  <a:cs typeface="Arial" panose="020B0604020202020204" pitchFamily="34" charset="0"/>
                </a:rPr>
                <a:t>Mexico</a:t>
              </a:r>
            </a:p>
          </p:txBody>
        </p:sp>
        <p:sp>
          <p:nvSpPr>
            <p:cNvPr id="20" name="TextBox 19">
              <a:extLst>
                <a:ext uri="{FF2B5EF4-FFF2-40B4-BE49-F238E27FC236}">
                  <a16:creationId xmlns:a16="http://schemas.microsoft.com/office/drawing/2014/main" id="{9EEC3D0D-5BB9-C0A7-9E6B-6A2E8D8616C6}"/>
                </a:ext>
              </a:extLst>
            </p:cNvPr>
            <p:cNvSpPr txBox="1"/>
            <p:nvPr/>
          </p:nvSpPr>
          <p:spPr>
            <a:xfrm rot="5400000">
              <a:off x="7001970" y="4321757"/>
              <a:ext cx="245260" cy="109325"/>
            </a:xfrm>
            <a:prstGeom prst="rect">
              <a:avLst/>
            </a:prstGeom>
            <a:noFill/>
          </p:spPr>
          <p:txBody>
            <a:bodyPr wrap="none" lIns="0" tIns="0" rIns="0" bIns="0" rtlCol="0">
              <a:spAutoFit/>
            </a:bodyPr>
            <a:lstStyle/>
            <a:p>
              <a:pPr algn="ctr" defTabSz="661751">
                <a:lnSpc>
                  <a:spcPct val="110000"/>
                </a:lnSpc>
                <a:defRPr/>
              </a:pPr>
              <a:r>
                <a:rPr lang="en-US" altLang="ko-KR" sz="700" b="1" dirty="0">
                  <a:ln>
                    <a:solidFill>
                      <a:srgbClr val="00338D">
                        <a:alpha val="0"/>
                      </a:srgbClr>
                    </a:solidFill>
                  </a:ln>
                  <a:solidFill>
                    <a:schemeClr val="tx1">
                      <a:lumMod val="85000"/>
                      <a:lumOff val="15000"/>
                    </a:schemeClr>
                  </a:solidFill>
                  <a:latin typeface="Arial" panose="020B0604020202020204" pitchFamily="34" charset="0"/>
                  <a:ea typeface="KoPub돋움체 Medium"/>
                  <a:cs typeface="Arial" panose="020B0604020202020204" pitchFamily="34" charset="0"/>
                </a:rPr>
                <a:t>Brazil</a:t>
              </a:r>
            </a:p>
          </p:txBody>
        </p:sp>
        <p:sp>
          <p:nvSpPr>
            <p:cNvPr id="21" name="TextBox 20">
              <a:extLst>
                <a:ext uri="{FF2B5EF4-FFF2-40B4-BE49-F238E27FC236}">
                  <a16:creationId xmlns:a16="http://schemas.microsoft.com/office/drawing/2014/main" id="{6567B07A-0456-1342-C090-287705F61A47}"/>
                </a:ext>
              </a:extLst>
            </p:cNvPr>
            <p:cNvSpPr txBox="1"/>
            <p:nvPr/>
          </p:nvSpPr>
          <p:spPr>
            <a:xfrm rot="5400000">
              <a:off x="6680547" y="4471897"/>
              <a:ext cx="293350" cy="109325"/>
            </a:xfrm>
            <a:prstGeom prst="rect">
              <a:avLst/>
            </a:prstGeom>
            <a:noFill/>
          </p:spPr>
          <p:txBody>
            <a:bodyPr wrap="none" lIns="0" tIns="0" rIns="0" bIns="0" rtlCol="0">
              <a:spAutoFit/>
            </a:bodyPr>
            <a:lstStyle/>
            <a:p>
              <a:pPr algn="ctr" defTabSz="661751">
                <a:lnSpc>
                  <a:spcPct val="110000"/>
                </a:lnSpc>
                <a:defRPr/>
              </a:pPr>
              <a:r>
                <a:rPr lang="en-US" altLang="ko-KR" sz="700" b="1" dirty="0">
                  <a:ln>
                    <a:solidFill>
                      <a:srgbClr val="00338D">
                        <a:alpha val="0"/>
                      </a:srgbClr>
                    </a:solidFill>
                  </a:ln>
                  <a:solidFill>
                    <a:schemeClr val="tx1">
                      <a:lumMod val="85000"/>
                      <a:lumOff val="15000"/>
                    </a:schemeClr>
                  </a:solidFill>
                  <a:latin typeface="Arial" panose="020B0604020202020204" pitchFamily="34" charset="0"/>
                  <a:ea typeface="KoPub돋움체 Medium"/>
                  <a:cs typeface="Arial" panose="020B0604020202020204" pitchFamily="34" charset="0"/>
                </a:rPr>
                <a:t>Russia</a:t>
              </a:r>
            </a:p>
          </p:txBody>
        </p:sp>
      </p:grpSp>
      <p:sp>
        <p:nvSpPr>
          <p:cNvPr id="25" name="TextBox 24">
            <a:extLst>
              <a:ext uri="{FF2B5EF4-FFF2-40B4-BE49-F238E27FC236}">
                <a16:creationId xmlns:a16="http://schemas.microsoft.com/office/drawing/2014/main" id="{9677CC0E-892C-9139-5979-D6005E95C618}"/>
              </a:ext>
            </a:extLst>
          </p:cNvPr>
          <p:cNvSpPr txBox="1"/>
          <p:nvPr/>
        </p:nvSpPr>
        <p:spPr>
          <a:xfrm>
            <a:off x="6501790" y="3446510"/>
            <a:ext cx="141064" cy="109325"/>
          </a:xfrm>
          <a:prstGeom prst="rect">
            <a:avLst/>
          </a:prstGeom>
          <a:noFill/>
        </p:spPr>
        <p:txBody>
          <a:bodyPr wrap="none" lIns="0" tIns="0" rIns="0" bIns="0" rtlCol="0">
            <a:spAutoFit/>
          </a:bodyPr>
          <a:lstStyle/>
          <a:p>
            <a:pPr defTabSz="661751">
              <a:lnSpc>
                <a:spcPct val="110000"/>
              </a:lnSpc>
              <a:defRPr/>
            </a:pPr>
            <a:r>
              <a:rPr lang="en-US" altLang="ko-KR" sz="700" dirty="0">
                <a:ln>
                  <a:solidFill>
                    <a:srgbClr val="00338D">
                      <a:alpha val="0"/>
                    </a:srgbClr>
                  </a:solidFill>
                </a:ln>
                <a:solidFill>
                  <a:schemeClr val="tx1">
                    <a:lumMod val="85000"/>
                    <a:lumOff val="15000"/>
                  </a:schemeClr>
                </a:solidFill>
                <a:latin typeface="Arial" panose="020B0604020202020204" pitchFamily="34" charset="0"/>
                <a:ea typeface="KoPub돋움체 Medium"/>
                <a:cs typeface="Arial" panose="020B0604020202020204" pitchFamily="34" charset="0"/>
              </a:rPr>
              <a:t>(%)</a:t>
            </a:r>
          </a:p>
        </p:txBody>
      </p:sp>
      <p:sp>
        <p:nvSpPr>
          <p:cNvPr id="24" name="TextBox 23">
            <a:extLst>
              <a:ext uri="{FF2B5EF4-FFF2-40B4-BE49-F238E27FC236}">
                <a16:creationId xmlns:a16="http://schemas.microsoft.com/office/drawing/2014/main" id="{EA38AB02-DB31-B160-F76A-C07FC5625EE4}"/>
              </a:ext>
            </a:extLst>
          </p:cNvPr>
          <p:cNvSpPr txBox="1"/>
          <p:nvPr/>
        </p:nvSpPr>
        <p:spPr>
          <a:xfrm>
            <a:off x="6571830" y="2219560"/>
            <a:ext cx="2545257" cy="145746"/>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altLang="ko-KR" sz="9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U.S. Dollar Index</a:t>
            </a:r>
            <a:endParaRPr kumimoji="0" lang="ko-KR" altLang="en-US" sz="900" b="1"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p:txBody>
      </p:sp>
    </p:spTree>
    <p:extLst>
      <p:ext uri="{BB962C8B-B14F-4D97-AF65-F5344CB8AC3E}">
        <p14:creationId xmlns:p14="http://schemas.microsoft.com/office/powerpoint/2010/main" val="3684080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1">
            <a:extLst>
              <a:ext uri="{FF2B5EF4-FFF2-40B4-BE49-F238E27FC236}">
                <a16:creationId xmlns:a16="http://schemas.microsoft.com/office/drawing/2014/main" id="{502338EA-9DA7-34DB-55A4-808D6DAFD55B}"/>
              </a:ext>
            </a:extLst>
          </p:cNvPr>
          <p:cNvSpPr txBox="1">
            <a:spLocks/>
          </p:cNvSpPr>
          <p:nvPr/>
        </p:nvSpPr>
        <p:spPr>
          <a:xfrm>
            <a:off x="488949" y="333149"/>
            <a:ext cx="8928101" cy="184666"/>
          </a:xfrm>
          <a:prstGeom prst="rect">
            <a:avLst/>
          </a:prstGeom>
        </p:spPr>
        <p:txBody>
          <a:bodyPr wrap="square" lIns="0" tIns="0" rIns="0" bIns="0" anchor="b" anchorCtr="0">
            <a:noAutofit/>
          </a:bodyPr>
          <a:lstStyle>
            <a:lvl1pPr eaLnBrk="1" latinLnBrk="1" hangingPunct="1">
              <a:spcAft>
                <a:spcPts val="600"/>
              </a:spcAft>
              <a:defRPr kumimoji="0" lang="ko-KR" altLang="en-US" sz="1200" b="0" i="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marL="0" marR="0" lvl="0" indent="0" algn="l" defTabSz="914400" rtl="0" eaLnBrk="1" fontAlgn="auto" latinLnBrk="1" hangingPunct="1">
              <a:lnSpc>
                <a:spcPct val="100000"/>
              </a:lnSpc>
              <a:spcBef>
                <a:spcPts val="0"/>
              </a:spcBef>
              <a:spcAft>
                <a:spcPts val="600"/>
              </a:spcAft>
              <a:buClrTx/>
              <a:buSzTx/>
              <a:buFontTx/>
              <a:buNone/>
              <a:tabLst/>
              <a:defRPr/>
            </a:pPr>
            <a:r>
              <a:rPr kumimoji="0" lang="en-US" altLang="ko-KR" b="0" i="0" u="none" strike="noStrike" kern="0" cap="none" spc="-50" normalizeH="0" noProof="0" dirty="0">
                <a:ln>
                  <a:solidFill>
                    <a:prstClr val="white">
                      <a:lumMod val="75000"/>
                      <a:alpha val="0"/>
                    </a:prstClr>
                  </a:solidFill>
                </a:ln>
                <a:solidFill>
                  <a:srgbClr val="00338D"/>
                </a:solidFill>
                <a:effectLst/>
                <a:uLnTx/>
                <a:uFillTx/>
                <a:latin typeface="+mn-lt"/>
                <a:ea typeface="KoPub돋움체 Medium" panose="00000600000000000000" pitchFamily="2" charset="-127"/>
              </a:rPr>
              <a:t>I. The Era of </a:t>
            </a:r>
            <a:r>
              <a:rPr kumimoji="0" lang="en-US" altLang="ko-KR" sz="1200" b="0" i="0" u="none" strike="noStrike" kern="1200" cap="none" spc="-50" normalizeH="0" noProof="0" dirty="0">
                <a:ln>
                  <a:solidFill>
                    <a:srgbClr val="0C233C">
                      <a:alpha val="0"/>
                    </a:srgbClr>
                  </a:solidFill>
                </a:ln>
                <a:solidFill>
                  <a:srgbClr val="00338D"/>
                </a:solidFill>
                <a:effectLst/>
                <a:uLnTx/>
                <a:uFillTx/>
                <a:latin typeface="+mn-lt"/>
                <a:ea typeface="+mn-ea"/>
                <a:cs typeface="+mn-cs"/>
              </a:rPr>
              <a:t>Great Transformation</a:t>
            </a:r>
            <a:r>
              <a:rPr kumimoji="0" lang="en-US" altLang="ko-KR" b="0" i="0" u="none" strike="noStrike" kern="0" cap="none" spc="-50" normalizeH="0" noProof="0" dirty="0">
                <a:ln>
                  <a:solidFill>
                    <a:prstClr val="white">
                      <a:lumMod val="75000"/>
                      <a:alpha val="0"/>
                    </a:prstClr>
                  </a:solidFill>
                </a:ln>
                <a:solidFill>
                  <a:srgbClr val="00338D"/>
                </a:solidFill>
                <a:effectLst/>
                <a:uLnTx/>
                <a:uFillTx/>
                <a:latin typeface="+mn-lt"/>
                <a:ea typeface="KoPub돋움체 Medium" panose="00000600000000000000" pitchFamily="2" charset="-127"/>
              </a:rPr>
              <a:t>: Changes in the Business Environment</a:t>
            </a:r>
          </a:p>
        </p:txBody>
      </p:sp>
      <p:sp>
        <p:nvSpPr>
          <p:cNvPr id="7" name="텍스트 개체 틀 4">
            <a:extLst>
              <a:ext uri="{FF2B5EF4-FFF2-40B4-BE49-F238E27FC236}">
                <a16:creationId xmlns:a16="http://schemas.microsoft.com/office/drawing/2014/main" id="{6513625F-F8A7-F84A-F78E-2E9C52D27AC1}"/>
              </a:ext>
            </a:extLst>
          </p:cNvPr>
          <p:cNvSpPr txBox="1">
            <a:spLocks/>
          </p:cNvSpPr>
          <p:nvPr/>
        </p:nvSpPr>
        <p:spPr>
          <a:xfrm>
            <a:off x="470906" y="570261"/>
            <a:ext cx="8928100" cy="716334"/>
          </a:xfrm>
          <a:prstGeom prst="rect">
            <a:avLst/>
          </a:prstGeom>
        </p:spPr>
        <p:txBody>
          <a:bodyPr wrap="none" lIns="0" tIns="0" rIns="0" bIns="0" anchor="b" anchorCtr="0">
            <a:noAutofit/>
          </a:bodyPr>
          <a:lstStyle>
            <a:lvl1pPr eaLnBrk="1" latinLnBrk="1" hangingPunct="1">
              <a:spcAft>
                <a:spcPts val="600"/>
              </a:spcAft>
              <a:defRPr kumimoji="0" lang="ko-KR" altLang="en-US" sz="2400" b="0" i="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defTabSz="914400">
              <a:defRPr/>
            </a:pPr>
            <a:r>
              <a:rPr lang="en-US" altLang="ko-KR" sz="3200" dirty="0">
                <a:ln>
                  <a:solidFill>
                    <a:schemeClr val="accent6">
                      <a:alpha val="0"/>
                    </a:schemeClr>
                  </a:solidFill>
                </a:ln>
                <a:solidFill>
                  <a:schemeClr val="tx2"/>
                </a:solidFill>
                <a:latin typeface="KPMG Bold"/>
                <a:ea typeface="+mj-ea"/>
                <a:cs typeface="+mj-cs"/>
              </a:rPr>
              <a:t>2. High risk of economic downturn </a:t>
            </a:r>
            <a:br>
              <a:rPr lang="en-US" altLang="ko-KR" sz="3200" dirty="0">
                <a:ln>
                  <a:solidFill>
                    <a:schemeClr val="accent6">
                      <a:alpha val="0"/>
                    </a:schemeClr>
                  </a:solidFill>
                </a:ln>
                <a:solidFill>
                  <a:schemeClr val="tx2"/>
                </a:solidFill>
                <a:latin typeface="KPMG Bold"/>
                <a:ea typeface="+mj-ea"/>
                <a:cs typeface="+mj-cs"/>
              </a:rPr>
            </a:br>
            <a:r>
              <a:rPr lang="en-US" altLang="ko-KR" sz="2000" dirty="0">
                <a:ln>
                  <a:solidFill>
                    <a:schemeClr val="accent6">
                      <a:alpha val="0"/>
                    </a:schemeClr>
                  </a:solidFill>
                </a:ln>
                <a:solidFill>
                  <a:schemeClr val="tx2"/>
                </a:solidFill>
                <a:latin typeface="KPMG Bold"/>
                <a:ea typeface="+mj-ea"/>
                <a:cs typeface="+mj-cs"/>
              </a:rPr>
              <a:t>– Economy held up well in ‘23, but there is also an increasing risk of slowdown </a:t>
            </a:r>
            <a:endParaRPr lang="ko-KR" altLang="en-US" sz="2200" dirty="0">
              <a:ln>
                <a:solidFill>
                  <a:schemeClr val="accent6">
                    <a:alpha val="0"/>
                  </a:schemeClr>
                </a:solidFill>
              </a:ln>
              <a:solidFill>
                <a:schemeClr val="tx2"/>
              </a:solidFill>
              <a:latin typeface="KPMG Bold" panose="020B0803030202040204" pitchFamily="34" charset="0"/>
              <a:ea typeface="+mj-ea"/>
              <a:cs typeface="+mj-cs"/>
            </a:endParaRPr>
          </a:p>
        </p:txBody>
      </p:sp>
      <p:sp>
        <p:nvSpPr>
          <p:cNvPr id="8" name="TextBox 7">
            <a:extLst>
              <a:ext uri="{FF2B5EF4-FFF2-40B4-BE49-F238E27FC236}">
                <a16:creationId xmlns:a16="http://schemas.microsoft.com/office/drawing/2014/main" id="{6E6D5F73-3FE6-D01F-B780-8B36F486D9BD}"/>
              </a:ext>
            </a:extLst>
          </p:cNvPr>
          <p:cNvSpPr txBox="1"/>
          <p:nvPr/>
        </p:nvSpPr>
        <p:spPr>
          <a:xfrm>
            <a:off x="488999" y="4746141"/>
            <a:ext cx="8230943" cy="17970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IMF, World Economic Outlook</a:t>
            </a:r>
          </a:p>
        </p:txBody>
      </p:sp>
      <p:sp>
        <p:nvSpPr>
          <p:cNvPr id="9" name="TextBox 8">
            <a:extLst>
              <a:ext uri="{FF2B5EF4-FFF2-40B4-BE49-F238E27FC236}">
                <a16:creationId xmlns:a16="http://schemas.microsoft.com/office/drawing/2014/main" id="{8E8D2BB7-7D61-D68E-07F7-465EF4DB16BB}"/>
              </a:ext>
            </a:extLst>
          </p:cNvPr>
          <p:cNvSpPr txBox="1"/>
          <p:nvPr/>
        </p:nvSpPr>
        <p:spPr>
          <a:xfrm>
            <a:off x="471489" y="1324136"/>
            <a:ext cx="1289723" cy="3407823"/>
          </a:xfrm>
          <a:prstGeom prst="rect">
            <a:avLst/>
          </a:prstGeom>
          <a:solidFill>
            <a:srgbClr val="00B8F5"/>
          </a:solidFill>
        </p:spPr>
        <p:txBody>
          <a:bodyPr wrap="square" lIns="72000" tIns="0" rIns="72000" bIns="0" rtlCol="0" anchor="ctr">
            <a:noAutofit/>
          </a:bodyPr>
          <a:lstStyle/>
          <a:p>
            <a:pPr algn="ctr" defTabSz="661751">
              <a:defRPr/>
            </a:pPr>
            <a:endParaRPr lang="en-US" altLang="ko-KR" sz="1400" b="1" dirty="0">
              <a:ln>
                <a:solidFill>
                  <a:srgbClr val="00338D">
                    <a:alpha val="0"/>
                  </a:srgbClr>
                </a:solidFill>
              </a:ln>
              <a:solidFill>
                <a:prstClr val="white"/>
              </a:solidFill>
              <a:latin typeface="Arial" panose="020B0604020202020204" pitchFamily="34" charset="0"/>
              <a:ea typeface="KoPub돋움체 Bold"/>
              <a:cs typeface="Arial" panose="020B0604020202020204" pitchFamily="34" charset="0"/>
            </a:endParaRPr>
          </a:p>
          <a:p>
            <a:pPr algn="ctr" defTabSz="661751">
              <a:defRPr/>
            </a:pPr>
            <a:endParaRPr lang="en-US" altLang="ko-KR" sz="1400" b="1" dirty="0">
              <a:ln>
                <a:solidFill>
                  <a:srgbClr val="00338D">
                    <a:alpha val="0"/>
                  </a:srgbClr>
                </a:solidFill>
              </a:ln>
              <a:solidFill>
                <a:prstClr val="white"/>
              </a:solidFill>
              <a:latin typeface="Arial" panose="020B0604020202020204" pitchFamily="34" charset="0"/>
              <a:ea typeface="KoPub돋움체 Bold"/>
              <a:cs typeface="Arial" panose="020B0604020202020204" pitchFamily="34" charset="0"/>
            </a:endParaRPr>
          </a:p>
          <a:p>
            <a:pPr algn="ctr" defTabSz="661751">
              <a:defRPr/>
            </a:pPr>
            <a:endParaRPr lang="en-US" altLang="ko-KR" sz="1400" b="1" dirty="0">
              <a:ln>
                <a:solidFill>
                  <a:srgbClr val="00338D">
                    <a:alpha val="0"/>
                  </a:srgbClr>
                </a:solidFill>
              </a:ln>
              <a:solidFill>
                <a:prstClr val="white"/>
              </a:solidFill>
              <a:latin typeface="Arial" panose="020B0604020202020204" pitchFamily="34" charset="0"/>
              <a:ea typeface="KoPub돋움체 Bold"/>
              <a:cs typeface="Arial" panose="020B0604020202020204" pitchFamily="34" charset="0"/>
            </a:endParaRPr>
          </a:p>
          <a:p>
            <a:pPr algn="ctr" defTabSz="661751">
              <a:defRPr/>
            </a:pPr>
            <a:r>
              <a:rPr lang="en-US" altLang="ko-KR" sz="1400" b="1" dirty="0">
                <a:ln>
                  <a:solidFill>
                    <a:srgbClr val="00338D">
                      <a:alpha val="0"/>
                    </a:srgbClr>
                  </a:solidFill>
                </a:ln>
                <a:solidFill>
                  <a:prstClr val="white"/>
                </a:solidFill>
                <a:latin typeface="Arial" panose="020B0604020202020204" pitchFamily="34" charset="0"/>
                <a:ea typeface="KoPub돋움체 Bold"/>
                <a:cs typeface="Arial" panose="020B0604020202020204" pitchFamily="34" charset="0"/>
              </a:rPr>
              <a:t>IMF</a:t>
            </a:r>
            <a:br>
              <a:rPr lang="en-US" altLang="ko-KR" sz="1400" b="1" dirty="0">
                <a:ln>
                  <a:solidFill>
                    <a:srgbClr val="00338D">
                      <a:alpha val="0"/>
                    </a:srgbClr>
                  </a:solidFill>
                </a:ln>
                <a:solidFill>
                  <a:prstClr val="white"/>
                </a:solidFill>
                <a:latin typeface="Arial" panose="020B0604020202020204" pitchFamily="34" charset="0"/>
                <a:ea typeface="KoPub돋움체 Bold"/>
                <a:cs typeface="Arial" panose="020B0604020202020204" pitchFamily="34" charset="0"/>
              </a:rPr>
            </a:br>
            <a:r>
              <a:rPr lang="en-US" altLang="ko-KR" sz="1400" b="1" dirty="0">
                <a:ln>
                  <a:solidFill>
                    <a:srgbClr val="00338D">
                      <a:alpha val="0"/>
                    </a:srgbClr>
                  </a:solidFill>
                </a:ln>
                <a:solidFill>
                  <a:prstClr val="white"/>
                </a:solidFill>
                <a:latin typeface="Arial" panose="020B0604020202020204" pitchFamily="34" charset="0"/>
                <a:ea typeface="KoPub돋움체 Bold"/>
                <a:cs typeface="Arial" panose="020B0604020202020204" pitchFamily="34" charset="0"/>
              </a:rPr>
              <a:t>Economic</a:t>
            </a:r>
            <a:br>
              <a:rPr lang="en-US" altLang="ko-KR" sz="1400" b="1" dirty="0">
                <a:ln>
                  <a:solidFill>
                    <a:srgbClr val="00338D">
                      <a:alpha val="0"/>
                    </a:srgbClr>
                  </a:solidFill>
                </a:ln>
                <a:solidFill>
                  <a:prstClr val="white"/>
                </a:solidFill>
                <a:latin typeface="Arial" panose="020B0604020202020204" pitchFamily="34" charset="0"/>
                <a:ea typeface="KoPub돋움체 Bold"/>
                <a:cs typeface="Arial" panose="020B0604020202020204" pitchFamily="34" charset="0"/>
              </a:rPr>
            </a:br>
            <a:r>
              <a:rPr lang="en-US" altLang="ko-KR" sz="1400" b="1" dirty="0">
                <a:ln>
                  <a:solidFill>
                    <a:srgbClr val="00338D">
                      <a:alpha val="0"/>
                    </a:srgbClr>
                  </a:solidFill>
                </a:ln>
                <a:solidFill>
                  <a:prstClr val="white"/>
                </a:solidFill>
                <a:latin typeface="Arial" panose="020B0604020202020204" pitchFamily="34" charset="0"/>
                <a:ea typeface="KoPub돋움체 Bold"/>
                <a:cs typeface="Arial" panose="020B0604020202020204" pitchFamily="34" charset="0"/>
              </a:rPr>
              <a:t>Forecast </a:t>
            </a:r>
          </a:p>
        </p:txBody>
      </p:sp>
      <p:sp>
        <p:nvSpPr>
          <p:cNvPr id="10" name="직사각형 9">
            <a:extLst>
              <a:ext uri="{FF2B5EF4-FFF2-40B4-BE49-F238E27FC236}">
                <a16:creationId xmlns:a16="http://schemas.microsoft.com/office/drawing/2014/main" id="{60736050-9E76-F343-D3BC-83EF76F61FCE}"/>
              </a:ext>
            </a:extLst>
          </p:cNvPr>
          <p:cNvSpPr/>
          <p:nvPr/>
        </p:nvSpPr>
        <p:spPr>
          <a:xfrm>
            <a:off x="488950" y="1324136"/>
            <a:ext cx="8597900" cy="3407823"/>
          </a:xfrm>
          <a:prstGeom prst="rect">
            <a:avLst/>
          </a:prstGeom>
          <a:noFill/>
          <a:ln w="6350" cap="flat" cmpd="sng" algn="ctr">
            <a:solidFill>
              <a:srgbClr val="00B8F5"/>
            </a:solidFill>
            <a:prstDash val="solid"/>
            <a:miter lim="800000"/>
          </a:ln>
          <a:effectLst/>
        </p:spPr>
        <p:txBody>
          <a:bodyPr lIns="54000" tIns="54000" rIns="54000" bIns="54000" rtlCol="0" anchor="ctr"/>
          <a:lstStyle/>
          <a:p>
            <a:pPr marL="0" marR="0" lvl="0" indent="0" algn="ctr" defTabSz="684163" rtl="0" eaLnBrk="1" fontAlgn="auto" latinLnBrk="0" hangingPunct="1">
              <a:lnSpc>
                <a:spcPct val="100000"/>
              </a:lnSpc>
              <a:spcBef>
                <a:spcPts val="0"/>
              </a:spcBef>
              <a:spcAft>
                <a:spcPts val="0"/>
              </a:spcAft>
              <a:buClrTx/>
              <a:buSzTx/>
              <a:buFontTx/>
              <a:buNone/>
              <a:tabLst/>
              <a:defRPr/>
            </a:pPr>
            <a:endParaRPr kumimoji="0" lang="ko-KR" altLang="en-US" sz="900" b="0" i="0" u="none" strike="noStrike" kern="0" cap="none" spc="0" normalizeH="0" baseline="0" noProof="0" dirty="0">
              <a:ln>
                <a:noFill/>
              </a:ln>
              <a:solidFill>
                <a:prstClr val="white"/>
              </a:solidFill>
              <a:effectLst/>
              <a:uLnTx/>
              <a:uFillTx/>
              <a:latin typeface="Arial"/>
              <a:ea typeface="KoPub돋움체 Medium"/>
              <a:cs typeface="+mn-cs"/>
            </a:endParaRPr>
          </a:p>
        </p:txBody>
      </p:sp>
      <p:pic>
        <p:nvPicPr>
          <p:cNvPr id="12" name="Picture 2" descr="International Monetary Fund - Wikipedia">
            <a:extLst>
              <a:ext uri="{FF2B5EF4-FFF2-40B4-BE49-F238E27FC236}">
                <a16:creationId xmlns:a16="http://schemas.microsoft.com/office/drawing/2014/main" id="{20314DA1-412C-1B29-531D-6379AE4E52F3}"/>
              </a:ext>
            </a:extLst>
          </p:cNvPr>
          <p:cNvPicPr>
            <a:picLocks noChangeAspect="1" noChangeArrowheads="1"/>
          </p:cNvPicPr>
          <p:nvPr/>
        </p:nvPicPr>
        <p:blipFill>
          <a:blip r:embed="rId3" cstate="hqprint">
            <a:biLevel thresh="25000"/>
            <a:extLst>
              <a:ext uri="{28A0092B-C50C-407E-A947-70E740481C1C}">
                <a14:useLocalDpi xmlns:a14="http://schemas.microsoft.com/office/drawing/2010/main"/>
              </a:ext>
            </a:extLst>
          </a:blip>
          <a:srcRect/>
          <a:stretch>
            <a:fillRect/>
          </a:stretch>
        </p:blipFill>
        <p:spPr bwMode="auto">
          <a:xfrm>
            <a:off x="825164" y="2342941"/>
            <a:ext cx="599835" cy="58255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직선 연결선 31">
            <a:extLst>
              <a:ext uri="{FF2B5EF4-FFF2-40B4-BE49-F238E27FC236}">
                <a16:creationId xmlns:a16="http://schemas.microsoft.com/office/drawing/2014/main" id="{398725F8-E640-4157-C783-5A2B928E3E12}"/>
              </a:ext>
            </a:extLst>
          </p:cNvPr>
          <p:cNvCxnSpPr>
            <a:cxnSpLocks/>
          </p:cNvCxnSpPr>
          <p:nvPr/>
        </p:nvCxnSpPr>
        <p:spPr>
          <a:xfrm>
            <a:off x="2066804" y="1968219"/>
            <a:ext cx="6767095" cy="0"/>
          </a:xfrm>
          <a:prstGeom prst="line">
            <a:avLst/>
          </a:prstGeom>
          <a:noFill/>
          <a:ln w="6350" cap="flat" cmpd="sng" algn="ctr">
            <a:solidFill>
              <a:sysClr val="window" lastClr="FFFFFF">
                <a:lumMod val="75000"/>
              </a:sysClr>
            </a:solidFill>
            <a:prstDash val="solid"/>
            <a:miter lim="800000"/>
          </a:ln>
          <a:effectLst/>
        </p:spPr>
      </p:cxnSp>
      <p:cxnSp>
        <p:nvCxnSpPr>
          <p:cNvPr id="33" name="직선 연결선 32">
            <a:extLst>
              <a:ext uri="{FF2B5EF4-FFF2-40B4-BE49-F238E27FC236}">
                <a16:creationId xmlns:a16="http://schemas.microsoft.com/office/drawing/2014/main" id="{B10ACA96-6695-854B-CFB3-54DE3192792A}"/>
              </a:ext>
            </a:extLst>
          </p:cNvPr>
          <p:cNvCxnSpPr>
            <a:cxnSpLocks/>
          </p:cNvCxnSpPr>
          <p:nvPr/>
        </p:nvCxnSpPr>
        <p:spPr>
          <a:xfrm rot="5400000">
            <a:off x="5383604" y="812756"/>
            <a:ext cx="0" cy="6633603"/>
          </a:xfrm>
          <a:prstGeom prst="line">
            <a:avLst/>
          </a:prstGeom>
          <a:noFill/>
          <a:ln w="6350" cap="flat" cmpd="sng" algn="ctr">
            <a:solidFill>
              <a:sysClr val="window" lastClr="FFFFFF">
                <a:lumMod val="75000"/>
              </a:sysClr>
            </a:solidFill>
            <a:prstDash val="dash"/>
            <a:miter lim="800000"/>
          </a:ln>
          <a:effectLst/>
        </p:spPr>
      </p:cxnSp>
      <p:cxnSp>
        <p:nvCxnSpPr>
          <p:cNvPr id="34" name="직선 연결선 33">
            <a:extLst>
              <a:ext uri="{FF2B5EF4-FFF2-40B4-BE49-F238E27FC236}">
                <a16:creationId xmlns:a16="http://schemas.microsoft.com/office/drawing/2014/main" id="{4E8BE783-D3C1-82E4-317B-E1DC698679C3}"/>
              </a:ext>
            </a:extLst>
          </p:cNvPr>
          <p:cNvCxnSpPr>
            <a:cxnSpLocks/>
          </p:cNvCxnSpPr>
          <p:nvPr/>
        </p:nvCxnSpPr>
        <p:spPr>
          <a:xfrm rot="5400000">
            <a:off x="5383604" y="452537"/>
            <a:ext cx="0" cy="6633603"/>
          </a:xfrm>
          <a:prstGeom prst="line">
            <a:avLst/>
          </a:prstGeom>
          <a:noFill/>
          <a:ln w="6350" cap="flat" cmpd="sng" algn="ctr">
            <a:solidFill>
              <a:sysClr val="window" lastClr="FFFFFF">
                <a:lumMod val="75000"/>
              </a:sysClr>
            </a:solidFill>
            <a:prstDash val="dash"/>
            <a:miter lim="800000"/>
          </a:ln>
          <a:effectLst/>
        </p:spPr>
      </p:cxnSp>
      <p:cxnSp>
        <p:nvCxnSpPr>
          <p:cNvPr id="35" name="직선 연결선 34">
            <a:extLst>
              <a:ext uri="{FF2B5EF4-FFF2-40B4-BE49-F238E27FC236}">
                <a16:creationId xmlns:a16="http://schemas.microsoft.com/office/drawing/2014/main" id="{6A3E1892-B207-0D8B-F33E-3B6E42AFC47E}"/>
              </a:ext>
            </a:extLst>
          </p:cNvPr>
          <p:cNvCxnSpPr>
            <a:cxnSpLocks/>
          </p:cNvCxnSpPr>
          <p:nvPr/>
        </p:nvCxnSpPr>
        <p:spPr>
          <a:xfrm rot="5400000">
            <a:off x="5383604" y="92313"/>
            <a:ext cx="0" cy="6633603"/>
          </a:xfrm>
          <a:prstGeom prst="line">
            <a:avLst/>
          </a:prstGeom>
          <a:noFill/>
          <a:ln w="6350" cap="flat" cmpd="sng" algn="ctr">
            <a:solidFill>
              <a:sysClr val="window" lastClr="FFFFFF">
                <a:lumMod val="75000"/>
              </a:sysClr>
            </a:solidFill>
            <a:prstDash val="dash"/>
            <a:miter lim="800000"/>
          </a:ln>
          <a:effectLst/>
        </p:spPr>
      </p:cxnSp>
      <p:grpSp>
        <p:nvGrpSpPr>
          <p:cNvPr id="13" name="그룹 12">
            <a:extLst>
              <a:ext uri="{FF2B5EF4-FFF2-40B4-BE49-F238E27FC236}">
                <a16:creationId xmlns:a16="http://schemas.microsoft.com/office/drawing/2014/main" id="{4387E139-A547-C26A-3B3C-EE230D48C01E}"/>
              </a:ext>
            </a:extLst>
          </p:cNvPr>
          <p:cNvGrpSpPr/>
          <p:nvPr/>
        </p:nvGrpSpPr>
        <p:grpSpPr>
          <a:xfrm>
            <a:off x="2066803" y="2033346"/>
            <a:ext cx="1173399" cy="2345570"/>
            <a:chOff x="2066803" y="2033346"/>
            <a:chExt cx="1173399" cy="2345570"/>
          </a:xfrm>
        </p:grpSpPr>
        <p:grpSp>
          <p:nvGrpSpPr>
            <p:cNvPr id="25" name="그룹 24">
              <a:extLst>
                <a:ext uri="{FF2B5EF4-FFF2-40B4-BE49-F238E27FC236}">
                  <a16:creationId xmlns:a16="http://schemas.microsoft.com/office/drawing/2014/main" id="{D8DDF9A3-14D8-14BB-5E67-D602DB9BFB16}"/>
                </a:ext>
              </a:extLst>
            </p:cNvPr>
            <p:cNvGrpSpPr/>
            <p:nvPr/>
          </p:nvGrpSpPr>
          <p:grpSpPr>
            <a:xfrm>
              <a:off x="2066803" y="2033346"/>
              <a:ext cx="650280" cy="229972"/>
              <a:chOff x="1838484" y="2104730"/>
              <a:chExt cx="675254" cy="250588"/>
            </a:xfrm>
          </p:grpSpPr>
          <p:sp>
            <p:nvSpPr>
              <p:cNvPr id="179" name="TextBox 178">
                <a:extLst>
                  <a:ext uri="{FF2B5EF4-FFF2-40B4-BE49-F238E27FC236}">
                    <a16:creationId xmlns:a16="http://schemas.microsoft.com/office/drawing/2014/main" id="{40AB728C-F359-9C45-9B46-8A703A972A6D}"/>
                  </a:ext>
                </a:extLst>
              </p:cNvPr>
              <p:cNvSpPr txBox="1"/>
              <p:nvPr/>
            </p:nvSpPr>
            <p:spPr>
              <a:xfrm>
                <a:off x="2140875" y="2154567"/>
                <a:ext cx="372863" cy="150915"/>
              </a:xfrm>
              <a:prstGeom prst="rect">
                <a:avLst/>
              </a:prstGeom>
              <a:noFill/>
            </p:spPr>
            <p:txBody>
              <a:bodyPr wrap="none" lIns="0" tIns="0" rIns="0" bIns="0" rtlCol="0" anchor="ctr">
                <a:spAutoFit/>
              </a:bodyPr>
              <a:lstStyle/>
              <a:p>
                <a:pPr>
                  <a:spcAft>
                    <a:spcPts val="100"/>
                  </a:spcAft>
                  <a:defRPr/>
                </a:pPr>
                <a:r>
                  <a:rPr lang="en-US" altLang="ko-KR" sz="900" b="1" dirty="0">
                    <a:ln>
                      <a:solidFill>
                        <a:srgbClr val="7213EA">
                          <a:alpha val="0"/>
                        </a:srgbClr>
                      </a:solidFill>
                    </a:ln>
                    <a:solidFill>
                      <a:srgbClr val="000000">
                        <a:lumMod val="85000"/>
                        <a:lumOff val="15000"/>
                      </a:srgbClr>
                    </a:solidFill>
                    <a:latin typeface="Arial"/>
                  </a:rPr>
                  <a:t>Global</a:t>
                </a:r>
              </a:p>
            </p:txBody>
          </p:sp>
          <p:pic>
            <p:nvPicPr>
              <p:cNvPr id="180" name="그림 179">
                <a:extLst>
                  <a:ext uri="{FF2B5EF4-FFF2-40B4-BE49-F238E27FC236}">
                    <a16:creationId xmlns:a16="http://schemas.microsoft.com/office/drawing/2014/main" id="{ECFF67DB-9A7F-C6A5-59F4-60B098FC7C4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838484" y="2104730"/>
                <a:ext cx="251138" cy="250588"/>
              </a:xfrm>
              <a:prstGeom prst="flowChartConnector">
                <a:avLst/>
              </a:prstGeom>
            </p:spPr>
          </p:pic>
        </p:grpSp>
        <p:grpSp>
          <p:nvGrpSpPr>
            <p:cNvPr id="26" name="그룹 25">
              <a:extLst>
                <a:ext uri="{FF2B5EF4-FFF2-40B4-BE49-F238E27FC236}">
                  <a16:creationId xmlns:a16="http://schemas.microsoft.com/office/drawing/2014/main" id="{CD8534B3-B92B-C51B-79DF-DCE54D2B0AFD}"/>
                </a:ext>
              </a:extLst>
            </p:cNvPr>
            <p:cNvGrpSpPr/>
            <p:nvPr/>
          </p:nvGrpSpPr>
          <p:grpSpPr>
            <a:xfrm>
              <a:off x="2066803" y="2393570"/>
              <a:ext cx="515626" cy="229972"/>
              <a:chOff x="1838484" y="2451818"/>
              <a:chExt cx="535429" cy="250588"/>
            </a:xfrm>
          </p:grpSpPr>
          <p:sp>
            <p:nvSpPr>
              <p:cNvPr id="170" name="TextBox 169">
                <a:extLst>
                  <a:ext uri="{FF2B5EF4-FFF2-40B4-BE49-F238E27FC236}">
                    <a16:creationId xmlns:a16="http://schemas.microsoft.com/office/drawing/2014/main" id="{7AED4033-4C5A-E1DE-928C-D7386DD06453}"/>
                  </a:ext>
                </a:extLst>
              </p:cNvPr>
              <p:cNvSpPr txBox="1"/>
              <p:nvPr/>
            </p:nvSpPr>
            <p:spPr>
              <a:xfrm>
                <a:off x="2140874" y="2501656"/>
                <a:ext cx="233039" cy="150915"/>
              </a:xfrm>
              <a:prstGeom prst="rect">
                <a:avLst/>
              </a:prstGeom>
              <a:noFill/>
            </p:spPr>
            <p:txBody>
              <a:bodyPr wrap="none" lIns="0" tIns="0" rIns="0" bIns="0" rtlCol="0" anchor="ctr">
                <a:spAutoFit/>
              </a:bodyPr>
              <a:lstStyle/>
              <a:p>
                <a:pPr>
                  <a:spcAft>
                    <a:spcPts val="100"/>
                  </a:spcAft>
                  <a:defRPr/>
                </a:pPr>
                <a:r>
                  <a:rPr lang="en-US" altLang="ko-KR" sz="900" b="1" dirty="0">
                    <a:ln>
                      <a:solidFill>
                        <a:srgbClr val="7213EA">
                          <a:alpha val="0"/>
                        </a:srgbClr>
                      </a:solidFill>
                    </a:ln>
                    <a:solidFill>
                      <a:srgbClr val="000000">
                        <a:lumMod val="85000"/>
                        <a:lumOff val="15000"/>
                      </a:srgbClr>
                    </a:solidFill>
                    <a:latin typeface="Arial"/>
                  </a:rPr>
                  <a:t>U.S.</a:t>
                </a:r>
              </a:p>
            </p:txBody>
          </p:sp>
          <p:pic>
            <p:nvPicPr>
              <p:cNvPr id="171" name="그림 170">
                <a:extLst>
                  <a:ext uri="{FF2B5EF4-FFF2-40B4-BE49-F238E27FC236}">
                    <a16:creationId xmlns:a16="http://schemas.microsoft.com/office/drawing/2014/main" id="{3D233D8E-3B5A-6248-F27A-2FE6D12DD101}"/>
                  </a:ext>
                </a:extLst>
              </p:cNvPr>
              <p:cNvPicPr>
                <a:picLocks noChangeAspect="1"/>
              </p:cNvPicPr>
              <p:nvPr/>
            </p:nvPicPr>
            <p:blipFill rotWithShape="1">
              <a:blip r:embed="rId5"/>
              <a:srcRect l="15581" r="15581"/>
              <a:stretch/>
            </p:blipFill>
            <p:spPr>
              <a:xfrm>
                <a:off x="1838484" y="2451818"/>
                <a:ext cx="250590" cy="250588"/>
              </a:xfrm>
              <a:prstGeom prst="ellipse">
                <a:avLst/>
              </a:prstGeom>
            </p:spPr>
          </p:pic>
        </p:grpSp>
        <p:grpSp>
          <p:nvGrpSpPr>
            <p:cNvPr id="27" name="그룹 26">
              <a:extLst>
                <a:ext uri="{FF2B5EF4-FFF2-40B4-BE49-F238E27FC236}">
                  <a16:creationId xmlns:a16="http://schemas.microsoft.com/office/drawing/2014/main" id="{3AFED07B-8D69-9C42-840B-816BAEDBB897}"/>
                </a:ext>
              </a:extLst>
            </p:cNvPr>
            <p:cNvGrpSpPr/>
            <p:nvPr/>
          </p:nvGrpSpPr>
          <p:grpSpPr>
            <a:xfrm>
              <a:off x="2066803" y="3114017"/>
              <a:ext cx="611809" cy="229972"/>
              <a:chOff x="1838484" y="3145994"/>
              <a:chExt cx="635305" cy="250588"/>
            </a:xfrm>
          </p:grpSpPr>
          <p:sp>
            <p:nvSpPr>
              <p:cNvPr id="168" name="TextBox 167">
                <a:extLst>
                  <a:ext uri="{FF2B5EF4-FFF2-40B4-BE49-F238E27FC236}">
                    <a16:creationId xmlns:a16="http://schemas.microsoft.com/office/drawing/2014/main" id="{E3CCA3E3-E8DF-66C3-912D-0C683738015F}"/>
                  </a:ext>
                </a:extLst>
              </p:cNvPr>
              <p:cNvSpPr txBox="1"/>
              <p:nvPr/>
            </p:nvSpPr>
            <p:spPr>
              <a:xfrm>
                <a:off x="2140875" y="3195833"/>
                <a:ext cx="332914" cy="150915"/>
              </a:xfrm>
              <a:prstGeom prst="rect">
                <a:avLst/>
              </a:prstGeom>
              <a:noFill/>
            </p:spPr>
            <p:txBody>
              <a:bodyPr wrap="none" lIns="0" tIns="0" rIns="0" bIns="0" rtlCol="0" anchor="ctr">
                <a:spAutoFit/>
              </a:bodyPr>
              <a:lstStyle/>
              <a:p>
                <a:pPr>
                  <a:spcAft>
                    <a:spcPts val="100"/>
                  </a:spcAft>
                  <a:defRPr/>
                </a:pPr>
                <a:r>
                  <a:rPr lang="en-US" altLang="ko-KR" sz="900" b="1" dirty="0">
                    <a:ln>
                      <a:solidFill>
                        <a:srgbClr val="7213EA">
                          <a:alpha val="0"/>
                        </a:srgbClr>
                      </a:solidFill>
                    </a:ln>
                    <a:solidFill>
                      <a:srgbClr val="000000">
                        <a:lumMod val="85000"/>
                        <a:lumOff val="15000"/>
                      </a:srgbClr>
                    </a:solidFill>
                    <a:latin typeface="Arial"/>
                  </a:rPr>
                  <a:t>China</a:t>
                </a:r>
              </a:p>
            </p:txBody>
          </p:sp>
          <p:pic>
            <p:nvPicPr>
              <p:cNvPr id="169" name="그림 168" descr="텍스트이(가) 표시된 사진&#10;&#10;자동 생성된 설명">
                <a:extLst>
                  <a:ext uri="{FF2B5EF4-FFF2-40B4-BE49-F238E27FC236}">
                    <a16:creationId xmlns:a16="http://schemas.microsoft.com/office/drawing/2014/main" id="{141BB721-F189-4A76-B387-C1735200E740}"/>
                  </a:ext>
                </a:extLst>
              </p:cNvPr>
              <p:cNvPicPr>
                <a:picLocks noChangeAspect="1"/>
              </p:cNvPicPr>
              <p:nvPr/>
            </p:nvPicPr>
            <p:blipFill rotWithShape="1">
              <a:blip r:embed="rId6"/>
              <a:srcRect r="31163"/>
              <a:stretch/>
            </p:blipFill>
            <p:spPr>
              <a:xfrm>
                <a:off x="1838484" y="3145994"/>
                <a:ext cx="250590" cy="250588"/>
              </a:xfrm>
              <a:prstGeom prst="ellipse">
                <a:avLst/>
              </a:prstGeom>
              <a:ln w="3175">
                <a:noFill/>
              </a:ln>
            </p:spPr>
          </p:pic>
        </p:grpSp>
        <p:grpSp>
          <p:nvGrpSpPr>
            <p:cNvPr id="28" name="그룹 27">
              <a:extLst>
                <a:ext uri="{FF2B5EF4-FFF2-40B4-BE49-F238E27FC236}">
                  <a16:creationId xmlns:a16="http://schemas.microsoft.com/office/drawing/2014/main" id="{E60A2F38-24D4-B32A-2A80-37E846A11C20}"/>
                </a:ext>
              </a:extLst>
            </p:cNvPr>
            <p:cNvGrpSpPr/>
            <p:nvPr/>
          </p:nvGrpSpPr>
          <p:grpSpPr>
            <a:xfrm>
              <a:off x="2066804" y="3474240"/>
              <a:ext cx="618219" cy="229972"/>
              <a:chOff x="1838485" y="3493082"/>
              <a:chExt cx="641962" cy="250588"/>
            </a:xfrm>
          </p:grpSpPr>
          <p:sp>
            <p:nvSpPr>
              <p:cNvPr id="164" name="TextBox 163">
                <a:extLst>
                  <a:ext uri="{FF2B5EF4-FFF2-40B4-BE49-F238E27FC236}">
                    <a16:creationId xmlns:a16="http://schemas.microsoft.com/office/drawing/2014/main" id="{00372FFC-ABB7-DAA7-F378-F53ACCA87A7B}"/>
                  </a:ext>
                </a:extLst>
              </p:cNvPr>
              <p:cNvSpPr txBox="1"/>
              <p:nvPr/>
            </p:nvSpPr>
            <p:spPr>
              <a:xfrm>
                <a:off x="2140875" y="3542922"/>
                <a:ext cx="339572" cy="150915"/>
              </a:xfrm>
              <a:prstGeom prst="rect">
                <a:avLst/>
              </a:prstGeom>
              <a:noFill/>
            </p:spPr>
            <p:txBody>
              <a:bodyPr wrap="none" lIns="0" tIns="0" rIns="0" bIns="0" rtlCol="0" anchor="ctr">
                <a:spAutoFit/>
              </a:bodyPr>
              <a:lstStyle/>
              <a:p>
                <a:pPr>
                  <a:spcAft>
                    <a:spcPts val="100"/>
                  </a:spcAft>
                  <a:defRPr/>
                </a:pPr>
                <a:r>
                  <a:rPr lang="en-US" altLang="ko-KR" sz="900" b="1" dirty="0">
                    <a:ln>
                      <a:solidFill>
                        <a:srgbClr val="7213EA">
                          <a:alpha val="0"/>
                        </a:srgbClr>
                      </a:solidFill>
                    </a:ln>
                    <a:solidFill>
                      <a:srgbClr val="000000">
                        <a:lumMod val="85000"/>
                        <a:lumOff val="15000"/>
                      </a:srgbClr>
                    </a:solidFill>
                    <a:latin typeface="Arial"/>
                  </a:rPr>
                  <a:t>Korea</a:t>
                </a:r>
              </a:p>
            </p:txBody>
          </p:sp>
          <p:pic>
            <p:nvPicPr>
              <p:cNvPr id="167" name="그림 166" descr="텍스트이(가) 표시된 사진&#10;&#10;자동 생성된 설명">
                <a:extLst>
                  <a:ext uri="{FF2B5EF4-FFF2-40B4-BE49-F238E27FC236}">
                    <a16:creationId xmlns:a16="http://schemas.microsoft.com/office/drawing/2014/main" id="{946009D4-7C7E-1D6D-A612-49812902AFF7}"/>
                  </a:ext>
                </a:extLst>
              </p:cNvPr>
              <p:cNvPicPr>
                <a:picLocks noChangeAspect="1"/>
              </p:cNvPicPr>
              <p:nvPr/>
            </p:nvPicPr>
            <p:blipFill rotWithShape="1">
              <a:blip r:embed="rId7"/>
              <a:srcRect l="9943" t="7020" r="9943" b="7020"/>
              <a:stretch/>
            </p:blipFill>
            <p:spPr>
              <a:xfrm>
                <a:off x="1838485" y="3493082"/>
                <a:ext cx="251065" cy="250588"/>
              </a:xfrm>
              <a:prstGeom prst="ellipse">
                <a:avLst/>
              </a:prstGeom>
              <a:ln w="3175">
                <a:solidFill>
                  <a:sysClr val="window" lastClr="FFFFFF">
                    <a:lumMod val="75000"/>
                  </a:sysClr>
                </a:solidFill>
              </a:ln>
            </p:spPr>
          </p:pic>
        </p:grpSp>
        <p:sp>
          <p:nvSpPr>
            <p:cNvPr id="30" name="TextBox 29">
              <a:extLst>
                <a:ext uri="{FF2B5EF4-FFF2-40B4-BE49-F238E27FC236}">
                  <a16:creationId xmlns:a16="http://schemas.microsoft.com/office/drawing/2014/main" id="{90C304A5-D8AB-83F6-5AE4-F1C57392D516}"/>
                </a:ext>
              </a:extLst>
            </p:cNvPr>
            <p:cNvSpPr txBox="1"/>
            <p:nvPr/>
          </p:nvSpPr>
          <p:spPr>
            <a:xfrm>
              <a:off x="2066804" y="3880196"/>
              <a:ext cx="1102866" cy="138499"/>
            </a:xfrm>
            <a:prstGeom prst="rect">
              <a:avLst/>
            </a:prstGeom>
            <a:noFill/>
          </p:spPr>
          <p:txBody>
            <a:bodyPr wrap="none" lIns="0" tIns="0" rIns="0" bIns="0" rtlCol="0" anchor="ctr">
              <a:spAutoFit/>
            </a:bodyPr>
            <a:lstStyle/>
            <a:p>
              <a:pPr>
                <a:spcAft>
                  <a:spcPts val="100"/>
                </a:spcAft>
                <a:defRPr/>
              </a:pPr>
              <a:r>
                <a:rPr lang="en-US" altLang="ko-KR" sz="900" b="1" dirty="0">
                  <a:ln>
                    <a:solidFill>
                      <a:srgbClr val="7213EA">
                        <a:alpha val="0"/>
                      </a:srgbClr>
                    </a:solidFill>
                  </a:ln>
                  <a:solidFill>
                    <a:srgbClr val="000000">
                      <a:lumMod val="85000"/>
                      <a:lumOff val="15000"/>
                    </a:srgbClr>
                  </a:solidFill>
                  <a:latin typeface="Arial" panose="020B0604020202020204" pitchFamily="34" charset="0"/>
                  <a:cs typeface="Arial" panose="020B0604020202020204" pitchFamily="34" charset="0"/>
                </a:rPr>
                <a:t>Advanced countries</a:t>
              </a:r>
            </a:p>
          </p:txBody>
        </p:sp>
        <p:sp>
          <p:nvSpPr>
            <p:cNvPr id="31" name="TextBox 30">
              <a:extLst>
                <a:ext uri="{FF2B5EF4-FFF2-40B4-BE49-F238E27FC236}">
                  <a16:creationId xmlns:a16="http://schemas.microsoft.com/office/drawing/2014/main" id="{FAAADA21-1E1D-29B5-3718-E7D046EC6371}"/>
                </a:ext>
              </a:extLst>
            </p:cNvPr>
            <p:cNvSpPr txBox="1"/>
            <p:nvPr/>
          </p:nvSpPr>
          <p:spPr>
            <a:xfrm>
              <a:off x="2066804" y="4240417"/>
              <a:ext cx="1173398" cy="138499"/>
            </a:xfrm>
            <a:prstGeom prst="rect">
              <a:avLst/>
            </a:prstGeom>
            <a:noFill/>
          </p:spPr>
          <p:txBody>
            <a:bodyPr wrap="none" lIns="0" tIns="0" rIns="0" bIns="0" rtlCol="0" anchor="ctr">
              <a:spAutoFit/>
            </a:bodyPr>
            <a:lstStyle/>
            <a:p>
              <a:pPr>
                <a:spcAft>
                  <a:spcPts val="100"/>
                </a:spcAft>
                <a:defRPr/>
              </a:pPr>
              <a:r>
                <a:rPr lang="en-US" altLang="ko-KR" sz="900" b="1" dirty="0">
                  <a:ln>
                    <a:solidFill>
                      <a:srgbClr val="7213EA">
                        <a:alpha val="0"/>
                      </a:srgbClr>
                    </a:solidFill>
                  </a:ln>
                  <a:solidFill>
                    <a:srgbClr val="000000"/>
                  </a:solidFill>
                  <a:latin typeface="Arial"/>
                  <a:cs typeface="Arial"/>
                </a:rPr>
                <a:t>Developing countries</a:t>
              </a:r>
            </a:p>
          </p:txBody>
        </p:sp>
        <p:grpSp>
          <p:nvGrpSpPr>
            <p:cNvPr id="36" name="그룹 35">
              <a:extLst>
                <a:ext uri="{FF2B5EF4-FFF2-40B4-BE49-F238E27FC236}">
                  <a16:creationId xmlns:a16="http://schemas.microsoft.com/office/drawing/2014/main" id="{6ABAC297-52B9-E708-130D-F946EDC956DB}"/>
                </a:ext>
              </a:extLst>
            </p:cNvPr>
            <p:cNvGrpSpPr/>
            <p:nvPr/>
          </p:nvGrpSpPr>
          <p:grpSpPr>
            <a:xfrm>
              <a:off x="2066803" y="2753794"/>
              <a:ext cx="876033" cy="229972"/>
              <a:chOff x="1838484" y="2798906"/>
              <a:chExt cx="909677" cy="250588"/>
            </a:xfrm>
          </p:grpSpPr>
          <p:sp>
            <p:nvSpPr>
              <p:cNvPr id="162" name="TextBox 161">
                <a:extLst>
                  <a:ext uri="{FF2B5EF4-FFF2-40B4-BE49-F238E27FC236}">
                    <a16:creationId xmlns:a16="http://schemas.microsoft.com/office/drawing/2014/main" id="{0E40B86A-7E98-387B-5604-D5F31A6F9F24}"/>
                  </a:ext>
                </a:extLst>
              </p:cNvPr>
              <p:cNvSpPr txBox="1"/>
              <p:nvPr/>
            </p:nvSpPr>
            <p:spPr>
              <a:xfrm>
                <a:off x="2133671" y="2852523"/>
                <a:ext cx="614490" cy="150915"/>
              </a:xfrm>
              <a:prstGeom prst="rect">
                <a:avLst/>
              </a:prstGeom>
              <a:noFill/>
            </p:spPr>
            <p:txBody>
              <a:bodyPr wrap="square" lIns="0" tIns="0" rIns="0" bIns="0" rtlCol="0" anchor="ctr">
                <a:spAutoFit/>
              </a:bodyPr>
              <a:lstStyle/>
              <a:p>
                <a:pPr>
                  <a:spcAft>
                    <a:spcPts val="100"/>
                  </a:spcAft>
                  <a:defRPr/>
                </a:pPr>
                <a:r>
                  <a:rPr lang="en-US" altLang="ko-KR" sz="900" b="1" dirty="0">
                    <a:ln>
                      <a:solidFill>
                        <a:srgbClr val="7213EA">
                          <a:alpha val="0"/>
                        </a:srgbClr>
                      </a:solidFill>
                    </a:ln>
                    <a:solidFill>
                      <a:srgbClr val="000000"/>
                    </a:solidFill>
                    <a:latin typeface="Arial"/>
                  </a:rPr>
                  <a:t>Eurozone</a:t>
                </a:r>
                <a:endParaRPr lang="en-US" altLang="ko-KR" sz="900" b="1" dirty="0">
                  <a:ln>
                    <a:solidFill>
                      <a:srgbClr val="7213EA">
                        <a:alpha val="0"/>
                      </a:srgbClr>
                    </a:solidFill>
                  </a:ln>
                  <a:solidFill>
                    <a:srgbClr val="000000">
                      <a:lumMod val="85000"/>
                      <a:lumOff val="15000"/>
                    </a:srgbClr>
                  </a:solidFill>
                  <a:latin typeface="Arial"/>
                </a:endParaRPr>
              </a:p>
            </p:txBody>
          </p:sp>
          <p:pic>
            <p:nvPicPr>
              <p:cNvPr id="163" name="그림 162">
                <a:extLst>
                  <a:ext uri="{FF2B5EF4-FFF2-40B4-BE49-F238E27FC236}">
                    <a16:creationId xmlns:a16="http://schemas.microsoft.com/office/drawing/2014/main" id="{4599337C-E92D-D707-4E6B-7939F317DB3D}"/>
                  </a:ext>
                </a:extLst>
              </p:cNvPr>
              <p:cNvPicPr>
                <a:picLocks noChangeAspect="1"/>
              </p:cNvPicPr>
              <p:nvPr/>
            </p:nvPicPr>
            <p:blipFill>
              <a:blip r:embed="rId8"/>
              <a:stretch>
                <a:fillRect/>
              </a:stretch>
            </p:blipFill>
            <p:spPr>
              <a:xfrm>
                <a:off x="1838484" y="2798906"/>
                <a:ext cx="250590" cy="250588"/>
              </a:xfrm>
              <a:prstGeom prst="ellipse">
                <a:avLst/>
              </a:prstGeom>
            </p:spPr>
          </p:pic>
        </p:grpSp>
      </p:grpSp>
      <p:cxnSp>
        <p:nvCxnSpPr>
          <p:cNvPr id="37" name="직선 연결선 36">
            <a:extLst>
              <a:ext uri="{FF2B5EF4-FFF2-40B4-BE49-F238E27FC236}">
                <a16:creationId xmlns:a16="http://schemas.microsoft.com/office/drawing/2014/main" id="{1B7640DB-F36B-C723-54D9-BE969791792D}"/>
              </a:ext>
            </a:extLst>
          </p:cNvPr>
          <p:cNvCxnSpPr>
            <a:cxnSpLocks/>
          </p:cNvCxnSpPr>
          <p:nvPr/>
        </p:nvCxnSpPr>
        <p:spPr>
          <a:xfrm rot="5400000">
            <a:off x="5383604" y="-267910"/>
            <a:ext cx="0" cy="6633603"/>
          </a:xfrm>
          <a:prstGeom prst="line">
            <a:avLst/>
          </a:prstGeom>
          <a:noFill/>
          <a:ln w="6350" cap="flat" cmpd="sng" algn="ctr">
            <a:solidFill>
              <a:sysClr val="window" lastClr="FFFFFF">
                <a:lumMod val="75000"/>
              </a:sysClr>
            </a:solidFill>
            <a:prstDash val="dash"/>
            <a:miter lim="800000"/>
          </a:ln>
          <a:effectLst/>
        </p:spPr>
      </p:cxnSp>
      <p:cxnSp>
        <p:nvCxnSpPr>
          <p:cNvPr id="38" name="직선 연결선 37">
            <a:extLst>
              <a:ext uri="{FF2B5EF4-FFF2-40B4-BE49-F238E27FC236}">
                <a16:creationId xmlns:a16="http://schemas.microsoft.com/office/drawing/2014/main" id="{79431CF5-4916-6FA8-B179-5106421118D3}"/>
              </a:ext>
            </a:extLst>
          </p:cNvPr>
          <p:cNvCxnSpPr>
            <a:cxnSpLocks/>
          </p:cNvCxnSpPr>
          <p:nvPr/>
        </p:nvCxnSpPr>
        <p:spPr>
          <a:xfrm rot="5400000">
            <a:off x="5383604" y="-628134"/>
            <a:ext cx="0" cy="6633603"/>
          </a:xfrm>
          <a:prstGeom prst="line">
            <a:avLst/>
          </a:prstGeom>
          <a:noFill/>
          <a:ln w="6350" cap="flat" cmpd="sng" algn="ctr">
            <a:solidFill>
              <a:sysClr val="window" lastClr="FFFFFF">
                <a:lumMod val="75000"/>
              </a:sysClr>
            </a:solidFill>
            <a:prstDash val="dash"/>
            <a:miter lim="800000"/>
          </a:ln>
          <a:effectLst/>
        </p:spPr>
      </p:cxnSp>
      <p:cxnSp>
        <p:nvCxnSpPr>
          <p:cNvPr id="39" name="직선 연결선 38">
            <a:extLst>
              <a:ext uri="{FF2B5EF4-FFF2-40B4-BE49-F238E27FC236}">
                <a16:creationId xmlns:a16="http://schemas.microsoft.com/office/drawing/2014/main" id="{1C585BB3-D288-06CB-0D36-C092FB765041}"/>
              </a:ext>
            </a:extLst>
          </p:cNvPr>
          <p:cNvCxnSpPr>
            <a:cxnSpLocks/>
          </p:cNvCxnSpPr>
          <p:nvPr/>
        </p:nvCxnSpPr>
        <p:spPr>
          <a:xfrm rot="5400000">
            <a:off x="5383604" y="-988358"/>
            <a:ext cx="0" cy="6633603"/>
          </a:xfrm>
          <a:prstGeom prst="line">
            <a:avLst/>
          </a:prstGeom>
          <a:noFill/>
          <a:ln w="6350" cap="flat" cmpd="sng" algn="ctr">
            <a:solidFill>
              <a:sysClr val="window" lastClr="FFFFFF">
                <a:lumMod val="75000"/>
              </a:sysClr>
            </a:solidFill>
            <a:prstDash val="dash"/>
            <a:miter lim="800000"/>
          </a:ln>
          <a:effectLst/>
        </p:spPr>
      </p:cxnSp>
      <p:cxnSp>
        <p:nvCxnSpPr>
          <p:cNvPr id="40" name="직선 연결선 39">
            <a:extLst>
              <a:ext uri="{FF2B5EF4-FFF2-40B4-BE49-F238E27FC236}">
                <a16:creationId xmlns:a16="http://schemas.microsoft.com/office/drawing/2014/main" id="{488DF2E5-09E8-9070-79DB-9B9163550F76}"/>
              </a:ext>
            </a:extLst>
          </p:cNvPr>
          <p:cNvCxnSpPr>
            <a:cxnSpLocks/>
          </p:cNvCxnSpPr>
          <p:nvPr/>
        </p:nvCxnSpPr>
        <p:spPr>
          <a:xfrm>
            <a:off x="2066804" y="4489778"/>
            <a:ext cx="6782997" cy="0"/>
          </a:xfrm>
          <a:prstGeom prst="line">
            <a:avLst/>
          </a:prstGeom>
          <a:noFill/>
          <a:ln w="6350" cap="flat" cmpd="sng" algn="ctr">
            <a:solidFill>
              <a:sysClr val="window" lastClr="FFFFFF">
                <a:lumMod val="75000"/>
              </a:sysClr>
            </a:solidFill>
            <a:prstDash val="solid"/>
            <a:miter lim="800000"/>
          </a:ln>
          <a:effectLst/>
        </p:spPr>
      </p:cxnSp>
      <p:grpSp>
        <p:nvGrpSpPr>
          <p:cNvPr id="5" name="그룹 4">
            <a:extLst>
              <a:ext uri="{FF2B5EF4-FFF2-40B4-BE49-F238E27FC236}">
                <a16:creationId xmlns:a16="http://schemas.microsoft.com/office/drawing/2014/main" id="{5742D056-0CFB-78E3-5E95-0B17AC3B6A89}"/>
              </a:ext>
            </a:extLst>
          </p:cNvPr>
          <p:cNvGrpSpPr/>
          <p:nvPr/>
        </p:nvGrpSpPr>
        <p:grpSpPr>
          <a:xfrm>
            <a:off x="3324184" y="1546080"/>
            <a:ext cx="2644391" cy="2943698"/>
            <a:chOff x="3324184" y="1546080"/>
            <a:chExt cx="2644391" cy="2943698"/>
          </a:xfrm>
        </p:grpSpPr>
        <p:sp>
          <p:nvSpPr>
            <p:cNvPr id="15" name="TextBox 14">
              <a:extLst>
                <a:ext uri="{FF2B5EF4-FFF2-40B4-BE49-F238E27FC236}">
                  <a16:creationId xmlns:a16="http://schemas.microsoft.com/office/drawing/2014/main" id="{9FEF93F8-8114-3CDB-9DDA-8E0B83C0A77C}"/>
                </a:ext>
              </a:extLst>
            </p:cNvPr>
            <p:cNvSpPr txBox="1"/>
            <p:nvPr/>
          </p:nvSpPr>
          <p:spPr>
            <a:xfrm>
              <a:off x="3324184" y="1546080"/>
              <a:ext cx="2216954" cy="351378"/>
            </a:xfrm>
            <a:prstGeom prst="rect">
              <a:avLst/>
            </a:prstGeom>
            <a:noFill/>
          </p:spPr>
          <p:txBody>
            <a:bodyPr wrap="none" lIns="0" tIns="0" rIns="0" bIns="0" rtlCol="0" anchor="t">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en-US" altLang="ko-KR" sz="1200" b="1" i="0" u="none" strike="noStrike" kern="0" cap="none" spc="0" normalizeH="0" baseline="0" noProof="0" dirty="0">
                  <a:ln>
                    <a:solidFill>
                      <a:srgbClr val="7213EA">
                        <a:alpha val="0"/>
                      </a:srgbClr>
                    </a:solidFill>
                  </a:ln>
                  <a:solidFill>
                    <a:srgbClr val="000000"/>
                  </a:solidFill>
                  <a:effectLst/>
                  <a:uLnTx/>
                  <a:uFillTx/>
                  <a:latin typeface="KoPub돋움체 Medium" panose="00000600000000000000" pitchFamily="2" charset="-127"/>
                  <a:ea typeface="KoPub돋움체 Medium"/>
                </a:rPr>
                <a:t>2023</a:t>
              </a:r>
              <a:r>
                <a:rPr kumimoji="0" lang="ko-KR" altLang="en-US" sz="1200" b="1" i="0" u="none" strike="noStrike" kern="0" cap="none" spc="0" normalizeH="0" baseline="0" noProof="0" dirty="0">
                  <a:ln>
                    <a:solidFill>
                      <a:srgbClr val="7213EA">
                        <a:alpha val="0"/>
                      </a:srgbClr>
                    </a:solidFill>
                  </a:ln>
                  <a:solidFill>
                    <a:srgbClr val="000000"/>
                  </a:solidFill>
                  <a:effectLst/>
                  <a:uLnTx/>
                  <a:uFillTx/>
                  <a:latin typeface="KoPub돋움체 Medium" panose="00000600000000000000" pitchFamily="2" charset="-127"/>
                  <a:ea typeface="KoPub돋움체 Medium"/>
                </a:rPr>
                <a:t> </a:t>
              </a:r>
              <a:r>
                <a:rPr kumimoji="0" lang="en-US" altLang="ko-KR" sz="1100" b="1" i="0" u="none" strike="noStrike" kern="0" cap="none" spc="0" normalizeH="0" baseline="0" noProof="0" dirty="0">
                  <a:ln>
                    <a:solidFill>
                      <a:srgbClr val="7213EA">
                        <a:alpha val="0"/>
                      </a:srgbClr>
                    </a:solidFill>
                  </a:ln>
                  <a:solidFill>
                    <a:srgbClr val="000000"/>
                  </a:solidFill>
                  <a:effectLst/>
                  <a:uLnTx/>
                  <a:uFillTx/>
                  <a:latin typeface="KoPub돋움체 Medium" panose="00000600000000000000" pitchFamily="2" charset="-127"/>
                  <a:ea typeface="KoPub돋움체 Medium"/>
                </a:rPr>
                <a:t>Economic Growth Forecast</a:t>
              </a:r>
              <a:endParaRPr kumimoji="0" lang="ko-KR" altLang="en-US" sz="1100" b="1" i="0" u="none" strike="noStrike" kern="0" cap="none" spc="0" normalizeH="0" baseline="0" noProof="0" dirty="0">
                <a:ln>
                  <a:solidFill>
                    <a:srgbClr val="7213EA">
                      <a:alpha val="0"/>
                    </a:srgbClr>
                  </a:solidFill>
                </a:ln>
                <a:solidFill>
                  <a:srgbClr val="000000"/>
                </a:solidFill>
                <a:effectLst/>
                <a:uLnTx/>
                <a:uFillTx/>
                <a:latin typeface="KoPub돋움체 Medium" panose="00000600000000000000" pitchFamily="2" charset="-127"/>
                <a:ea typeface="KoPub돋움체 Medium"/>
              </a:endParaRPr>
            </a:p>
            <a:p>
              <a:pPr marL="0" marR="0" lvl="0" indent="0" algn="l" defTabSz="684163" rtl="0" eaLnBrk="1" fontAlgn="auto" latinLnBrk="0" hangingPunct="1">
                <a:lnSpc>
                  <a:spcPct val="100000"/>
                </a:lnSpc>
                <a:spcBef>
                  <a:spcPts val="0"/>
                </a:spcBef>
                <a:spcAft>
                  <a:spcPts val="100"/>
                </a:spcAft>
                <a:buClrTx/>
                <a:buSzTx/>
                <a:buFontTx/>
                <a:buNone/>
                <a:tabLst/>
                <a:defRPr/>
              </a:pPr>
              <a:r>
                <a:rPr kumimoji="0" lang="en-US" altLang="ko-KR" sz="1000" b="0" i="0" u="none" strike="noStrike" kern="0" cap="none" spc="0" normalizeH="0" baseline="0" noProof="0" dirty="0">
                  <a:ln>
                    <a:solidFill>
                      <a:srgbClr val="7213EA">
                        <a:alpha val="0"/>
                      </a:srgbClr>
                    </a:solidFill>
                  </a:ln>
                  <a:solidFill>
                    <a:srgbClr val="000000"/>
                  </a:solidFill>
                  <a:effectLst/>
                  <a:uLnTx/>
                  <a:uFillTx/>
                  <a:latin typeface="KoPub돋움체 Medium" panose="00000600000000000000" pitchFamily="2" charset="-127"/>
                  <a:ea typeface="KoPub돋움체 Medium"/>
                </a:rPr>
                <a:t>(April 2023</a:t>
              </a:r>
              <a:r>
                <a:rPr kumimoji="0" lang="ko-KR" altLang="en-US" sz="1000" b="0" i="0" u="none" strike="noStrike" kern="0" cap="none" spc="0" normalizeH="0" baseline="0" noProof="0" dirty="0">
                  <a:ln>
                    <a:solidFill>
                      <a:srgbClr val="7213EA">
                        <a:alpha val="0"/>
                      </a:srgbClr>
                    </a:solidFill>
                  </a:ln>
                  <a:solidFill>
                    <a:srgbClr val="000000"/>
                  </a:solidFill>
                  <a:effectLst/>
                  <a:uLnTx/>
                  <a:uFillTx/>
                  <a:latin typeface="KoPub돋움체 Medium" panose="00000600000000000000" pitchFamily="2" charset="-127"/>
                  <a:ea typeface="KoPub돋움체 Medium"/>
                </a:rPr>
                <a:t> </a:t>
              </a:r>
              <a:r>
                <a:rPr kumimoji="0" lang="en-US" altLang="ko-KR" sz="1000" b="0" i="0" u="none" strike="noStrike" kern="0" cap="none" spc="0" normalizeH="0" baseline="0" noProof="0" dirty="0">
                  <a:ln>
                    <a:solidFill>
                      <a:srgbClr val="7213EA">
                        <a:alpha val="0"/>
                      </a:srgbClr>
                    </a:solidFill>
                  </a:ln>
                  <a:solidFill>
                    <a:srgbClr val="000000"/>
                  </a:solidFill>
                  <a:effectLst/>
                  <a:uLnTx/>
                  <a:uFillTx/>
                  <a:latin typeface="KoPub돋움체 Medium" panose="00000600000000000000" pitchFamily="2" charset="-127"/>
                  <a:ea typeface="KoPub돋움체 Medium"/>
                </a:rPr>
                <a:t>vs. October 2023)</a:t>
              </a:r>
              <a:endParaRPr lang="en-US" altLang="ko-KR" sz="1000" b="0" i="0" u="none" strike="noStrike" kern="0" cap="none" spc="0" normalizeH="0" baseline="0" noProof="0" dirty="0">
                <a:ln>
                  <a:solidFill>
                    <a:srgbClr val="7213EA">
                      <a:alpha val="0"/>
                    </a:srgbClr>
                  </a:solidFill>
                </a:ln>
                <a:solidFill>
                  <a:srgbClr val="000000"/>
                </a:solidFill>
                <a:effectLst/>
                <a:uLnTx/>
                <a:uFillTx/>
                <a:latin typeface="KoPub돋움체 Medium" panose="00000600000000000000" pitchFamily="2" charset="-127"/>
                <a:ea typeface="KoPub돋움체 Medium"/>
              </a:endParaRPr>
            </a:p>
          </p:txBody>
        </p:sp>
        <p:sp>
          <p:nvSpPr>
            <p:cNvPr id="24" name="직사각형 23">
              <a:extLst>
                <a:ext uri="{FF2B5EF4-FFF2-40B4-BE49-F238E27FC236}">
                  <a16:creationId xmlns:a16="http://schemas.microsoft.com/office/drawing/2014/main" id="{1ED742C7-1C9B-590C-CEC1-31C4B35CBE36}"/>
                </a:ext>
              </a:extLst>
            </p:cNvPr>
            <p:cNvSpPr/>
            <p:nvPr/>
          </p:nvSpPr>
          <p:spPr>
            <a:xfrm rot="5400000" flipH="1" flipV="1">
              <a:off x="3385599" y="1906801"/>
              <a:ext cx="2521562" cy="2644391"/>
            </a:xfrm>
            <a:prstGeom prst="rect">
              <a:avLst/>
            </a:prstGeom>
            <a:solidFill>
              <a:sysClr val="window" lastClr="FFFFFF">
                <a:lumMod val="95000"/>
              </a:sysClr>
            </a:solidFill>
            <a:ln w="12700" cap="flat" cmpd="sng" algn="ctr">
              <a:noFill/>
              <a:prstDash val="solid"/>
              <a:miter lim="800000"/>
            </a:ln>
            <a:effectLst/>
          </p:spPr>
          <p:txBody>
            <a:bodyPr lIns="54000" tIns="54000" rIns="54000" bIns="54000" rtlCol="0" anchor="ctr"/>
            <a:lstStyle/>
            <a:p>
              <a:pPr marL="0" marR="0" lvl="0" indent="0" algn="ctr" defTabSz="684163" rtl="0" eaLnBrk="1" fontAlgn="auto" latinLnBrk="0" hangingPunct="1">
                <a:lnSpc>
                  <a:spcPct val="100000"/>
                </a:lnSpc>
                <a:spcBef>
                  <a:spcPts val="0"/>
                </a:spcBef>
                <a:spcAft>
                  <a:spcPts val="0"/>
                </a:spcAft>
                <a:buClrTx/>
                <a:buSzTx/>
                <a:buFontTx/>
                <a:buNone/>
                <a:tabLst/>
                <a:defRPr/>
              </a:pPr>
              <a:endParaRPr kumimoji="0" lang="ko-KR" altLang="en-US" sz="700" b="0" i="0" u="none" strike="noStrike" kern="0" cap="none" spc="0" normalizeH="0" baseline="0" noProof="0" dirty="0">
                <a:ln>
                  <a:noFill/>
                </a:ln>
                <a:solidFill>
                  <a:prstClr val="white"/>
                </a:solidFill>
                <a:effectLst/>
                <a:uLnTx/>
                <a:uFillTx/>
                <a:latin typeface="Arial"/>
                <a:ea typeface="KoPub돋움체 Medium"/>
                <a:cs typeface="+mn-cs"/>
              </a:endParaRPr>
            </a:p>
          </p:txBody>
        </p:sp>
        <p:grpSp>
          <p:nvGrpSpPr>
            <p:cNvPr id="41" name="그룹 40">
              <a:extLst>
                <a:ext uri="{FF2B5EF4-FFF2-40B4-BE49-F238E27FC236}">
                  <a16:creationId xmlns:a16="http://schemas.microsoft.com/office/drawing/2014/main" id="{B0CD128D-0DAF-0DAE-CBAD-145021AF0A48}"/>
                </a:ext>
              </a:extLst>
            </p:cNvPr>
            <p:cNvGrpSpPr/>
            <p:nvPr/>
          </p:nvGrpSpPr>
          <p:grpSpPr>
            <a:xfrm>
              <a:off x="3483299" y="1958772"/>
              <a:ext cx="1199093" cy="2469121"/>
              <a:chOff x="3023102" y="2047374"/>
              <a:chExt cx="1245144" cy="2379089"/>
            </a:xfrm>
          </p:grpSpPr>
          <p:sp>
            <p:nvSpPr>
              <p:cNvPr id="130" name="TextBox 129">
                <a:extLst>
                  <a:ext uri="{FF2B5EF4-FFF2-40B4-BE49-F238E27FC236}">
                    <a16:creationId xmlns:a16="http://schemas.microsoft.com/office/drawing/2014/main" id="{69C989B5-AAD8-61D2-0EF3-D52051E218FA}"/>
                  </a:ext>
                </a:extLst>
              </p:cNvPr>
              <p:cNvSpPr txBox="1"/>
              <p:nvPr/>
            </p:nvSpPr>
            <p:spPr>
              <a:xfrm>
                <a:off x="3908698" y="3782819"/>
                <a:ext cx="359548"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1E49E2"/>
                    </a:solidFill>
                    <a:effectLst/>
                    <a:uLnTx/>
                    <a:uFillTx/>
                    <a:latin typeface="KPMG Bold" panose="020B0803030202040204" pitchFamily="34" charset="0"/>
                    <a:ea typeface="KoPub돋움체 Medium"/>
                    <a:cs typeface="+mn-cs"/>
                  </a:rPr>
                  <a:t>1.5%</a:t>
                </a:r>
              </a:p>
            </p:txBody>
          </p:sp>
          <p:sp>
            <p:nvSpPr>
              <p:cNvPr id="131" name="TextBox 130">
                <a:extLst>
                  <a:ext uri="{FF2B5EF4-FFF2-40B4-BE49-F238E27FC236}">
                    <a16:creationId xmlns:a16="http://schemas.microsoft.com/office/drawing/2014/main" id="{7F0006E0-F31F-28E1-0E49-836A428ECA07}"/>
                  </a:ext>
                </a:extLst>
              </p:cNvPr>
              <p:cNvSpPr txBox="1"/>
              <p:nvPr/>
            </p:nvSpPr>
            <p:spPr>
              <a:xfrm>
                <a:off x="3868750" y="4129908"/>
                <a:ext cx="399496"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1E49E2"/>
                    </a:solidFill>
                    <a:effectLst/>
                    <a:uLnTx/>
                    <a:uFillTx/>
                    <a:latin typeface="KPMG Bold" panose="020B0803030202040204" pitchFamily="34" charset="0"/>
                    <a:ea typeface="KoPub돋움체 Medium"/>
                    <a:cs typeface="+mn-cs"/>
                  </a:rPr>
                  <a:t>4.0%</a:t>
                </a:r>
              </a:p>
            </p:txBody>
          </p:sp>
          <p:sp>
            <p:nvSpPr>
              <p:cNvPr id="132" name="TextBox 131">
                <a:extLst>
                  <a:ext uri="{FF2B5EF4-FFF2-40B4-BE49-F238E27FC236}">
                    <a16:creationId xmlns:a16="http://schemas.microsoft.com/office/drawing/2014/main" id="{6F6C7798-FC2F-EC97-3F39-BC567969534D}"/>
                  </a:ext>
                </a:extLst>
              </p:cNvPr>
              <p:cNvSpPr txBox="1"/>
              <p:nvPr/>
            </p:nvSpPr>
            <p:spPr>
              <a:xfrm>
                <a:off x="3875408" y="2047374"/>
                <a:ext cx="392838"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1E49E2"/>
                    </a:solidFill>
                    <a:effectLst/>
                    <a:uLnTx/>
                    <a:uFillTx/>
                    <a:latin typeface="KPMG Bold" panose="020B0803030202040204" pitchFamily="34" charset="0"/>
                    <a:ea typeface="KoPub돋움체 Medium"/>
                    <a:cs typeface="+mn-cs"/>
                  </a:rPr>
                  <a:t>3.0%</a:t>
                </a:r>
              </a:p>
            </p:txBody>
          </p:sp>
          <p:sp>
            <p:nvSpPr>
              <p:cNvPr id="133" name="TextBox 132">
                <a:extLst>
                  <a:ext uri="{FF2B5EF4-FFF2-40B4-BE49-F238E27FC236}">
                    <a16:creationId xmlns:a16="http://schemas.microsoft.com/office/drawing/2014/main" id="{06E542A3-ED24-7925-6321-1957232878BB}"/>
                  </a:ext>
                </a:extLst>
              </p:cNvPr>
              <p:cNvSpPr txBox="1"/>
              <p:nvPr/>
            </p:nvSpPr>
            <p:spPr>
              <a:xfrm>
                <a:off x="3915357" y="2394463"/>
                <a:ext cx="352889"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1E49E2"/>
                    </a:solidFill>
                    <a:effectLst/>
                    <a:uLnTx/>
                    <a:uFillTx/>
                    <a:latin typeface="KPMG Bold" panose="020B0803030202040204" pitchFamily="34" charset="0"/>
                    <a:ea typeface="KoPub돋움체 Medium"/>
                    <a:cs typeface="+mn-cs"/>
                  </a:rPr>
                  <a:t>2.1%</a:t>
                </a:r>
              </a:p>
            </p:txBody>
          </p:sp>
          <p:sp>
            <p:nvSpPr>
              <p:cNvPr id="134" name="TextBox 133">
                <a:extLst>
                  <a:ext uri="{FF2B5EF4-FFF2-40B4-BE49-F238E27FC236}">
                    <a16:creationId xmlns:a16="http://schemas.microsoft.com/office/drawing/2014/main" id="{C5BB2378-583C-6CE0-5C03-C413D4C76964}"/>
                  </a:ext>
                </a:extLst>
              </p:cNvPr>
              <p:cNvSpPr txBox="1"/>
              <p:nvPr/>
            </p:nvSpPr>
            <p:spPr>
              <a:xfrm>
                <a:off x="3873744" y="3088640"/>
                <a:ext cx="394502"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1E49E2"/>
                    </a:solidFill>
                    <a:effectLst/>
                    <a:uLnTx/>
                    <a:uFillTx/>
                    <a:latin typeface="KPMG Bold" panose="020B0803030202040204" pitchFamily="34" charset="0"/>
                    <a:ea typeface="KoPub돋움체 Medium"/>
                    <a:cs typeface="+mn-cs"/>
                  </a:rPr>
                  <a:t>5.0%</a:t>
                </a:r>
              </a:p>
            </p:txBody>
          </p:sp>
          <p:sp>
            <p:nvSpPr>
              <p:cNvPr id="135" name="TextBox 134">
                <a:extLst>
                  <a:ext uri="{FF2B5EF4-FFF2-40B4-BE49-F238E27FC236}">
                    <a16:creationId xmlns:a16="http://schemas.microsoft.com/office/drawing/2014/main" id="{E1518746-84D9-B1F1-FA7C-A5310EBBAED2}"/>
                  </a:ext>
                </a:extLst>
              </p:cNvPr>
              <p:cNvSpPr txBox="1"/>
              <p:nvPr/>
            </p:nvSpPr>
            <p:spPr>
              <a:xfrm>
                <a:off x="3887060" y="2741551"/>
                <a:ext cx="381186"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1E49E2"/>
                    </a:solidFill>
                    <a:effectLst/>
                    <a:uLnTx/>
                    <a:uFillTx/>
                    <a:latin typeface="KPMG Bold" panose="020B0803030202040204" pitchFamily="34" charset="0"/>
                    <a:ea typeface="KoPub돋움체 Medium"/>
                    <a:cs typeface="+mn-cs"/>
                  </a:rPr>
                  <a:t>0.7%</a:t>
                </a:r>
              </a:p>
            </p:txBody>
          </p:sp>
          <p:sp>
            <p:nvSpPr>
              <p:cNvPr id="138" name="TextBox 137">
                <a:extLst>
                  <a:ext uri="{FF2B5EF4-FFF2-40B4-BE49-F238E27FC236}">
                    <a16:creationId xmlns:a16="http://schemas.microsoft.com/office/drawing/2014/main" id="{C0E836C8-8733-49FA-D714-2B7F9EE7EA38}"/>
                  </a:ext>
                </a:extLst>
              </p:cNvPr>
              <p:cNvSpPr txBox="1"/>
              <p:nvPr/>
            </p:nvSpPr>
            <p:spPr>
              <a:xfrm>
                <a:off x="3903706" y="3435730"/>
                <a:ext cx="364540"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1E49E2"/>
                    </a:solidFill>
                    <a:effectLst/>
                    <a:uLnTx/>
                    <a:uFillTx/>
                    <a:latin typeface="KPMG Bold" panose="020B0803030202040204" pitchFamily="34" charset="0"/>
                    <a:ea typeface="KoPub돋움체 Medium"/>
                    <a:cs typeface="+mn-cs"/>
                  </a:rPr>
                  <a:t>1.4%</a:t>
                </a:r>
              </a:p>
            </p:txBody>
          </p:sp>
          <p:sp>
            <p:nvSpPr>
              <p:cNvPr id="139" name="TextBox 138">
                <a:extLst>
                  <a:ext uri="{FF2B5EF4-FFF2-40B4-BE49-F238E27FC236}">
                    <a16:creationId xmlns:a16="http://schemas.microsoft.com/office/drawing/2014/main" id="{EB79F09D-A486-8B93-CFEF-3C54DC3CF6B7}"/>
                  </a:ext>
                </a:extLst>
              </p:cNvPr>
              <p:cNvSpPr txBox="1"/>
              <p:nvPr/>
            </p:nvSpPr>
            <p:spPr>
              <a:xfrm>
                <a:off x="3064714" y="3782818"/>
                <a:ext cx="357882"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000000">
                        <a:lumMod val="50000"/>
                        <a:lumOff val="50000"/>
                      </a:srgbClr>
                    </a:solidFill>
                    <a:effectLst/>
                    <a:uLnTx/>
                    <a:uFillTx/>
                    <a:latin typeface="KPMG Bold" panose="020B0803030202040204" pitchFamily="34" charset="0"/>
                    <a:ea typeface="KoPub돋움체 Medium"/>
                    <a:cs typeface="+mn-cs"/>
                  </a:rPr>
                  <a:t>1.3%</a:t>
                </a:r>
              </a:p>
            </p:txBody>
          </p:sp>
          <p:sp>
            <p:nvSpPr>
              <p:cNvPr id="140" name="TextBox 139">
                <a:extLst>
                  <a:ext uri="{FF2B5EF4-FFF2-40B4-BE49-F238E27FC236}">
                    <a16:creationId xmlns:a16="http://schemas.microsoft.com/office/drawing/2014/main" id="{80672A0C-560A-D52C-6E03-405B7595607D}"/>
                  </a:ext>
                </a:extLst>
              </p:cNvPr>
              <p:cNvSpPr txBox="1"/>
              <p:nvPr/>
            </p:nvSpPr>
            <p:spPr>
              <a:xfrm>
                <a:off x="3031424" y="4129909"/>
                <a:ext cx="391173"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000000">
                        <a:lumMod val="50000"/>
                        <a:lumOff val="50000"/>
                      </a:srgbClr>
                    </a:solidFill>
                    <a:effectLst/>
                    <a:uLnTx/>
                    <a:uFillTx/>
                    <a:latin typeface="KPMG Bold" panose="020B0803030202040204" pitchFamily="34" charset="0"/>
                    <a:ea typeface="KoPub돋움체 Medium"/>
                    <a:cs typeface="+mn-cs"/>
                  </a:rPr>
                  <a:t>3.9%</a:t>
                </a:r>
              </a:p>
            </p:txBody>
          </p:sp>
          <p:sp>
            <p:nvSpPr>
              <p:cNvPr id="141" name="TextBox 140">
                <a:extLst>
                  <a:ext uri="{FF2B5EF4-FFF2-40B4-BE49-F238E27FC236}">
                    <a16:creationId xmlns:a16="http://schemas.microsoft.com/office/drawing/2014/main" id="{D5332784-0620-8432-6D22-4FBEB3DBE57A}"/>
                  </a:ext>
                </a:extLst>
              </p:cNvPr>
              <p:cNvSpPr txBox="1"/>
              <p:nvPr/>
            </p:nvSpPr>
            <p:spPr>
              <a:xfrm>
                <a:off x="3034755" y="2047374"/>
                <a:ext cx="387844"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000000">
                        <a:lumMod val="50000"/>
                        <a:lumOff val="50000"/>
                      </a:srgbClr>
                    </a:solidFill>
                    <a:effectLst/>
                    <a:uLnTx/>
                    <a:uFillTx/>
                    <a:latin typeface="KPMG Bold" panose="020B0803030202040204" pitchFamily="34" charset="0"/>
                    <a:ea typeface="KoPub돋움체 Medium"/>
                    <a:cs typeface="+mn-cs"/>
                  </a:rPr>
                  <a:t>2.8%</a:t>
                </a:r>
              </a:p>
            </p:txBody>
          </p:sp>
          <p:sp>
            <p:nvSpPr>
              <p:cNvPr id="143" name="TextBox 142">
                <a:extLst>
                  <a:ext uri="{FF2B5EF4-FFF2-40B4-BE49-F238E27FC236}">
                    <a16:creationId xmlns:a16="http://schemas.microsoft.com/office/drawing/2014/main" id="{FBA33A54-9AAF-F379-3B1C-5E9CF3A1BD54}"/>
                  </a:ext>
                </a:extLst>
              </p:cNvPr>
              <p:cNvSpPr txBox="1"/>
              <p:nvPr/>
            </p:nvSpPr>
            <p:spPr>
              <a:xfrm>
                <a:off x="3059719" y="2394463"/>
                <a:ext cx="362877"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000000">
                        <a:lumMod val="50000"/>
                        <a:lumOff val="50000"/>
                      </a:srgbClr>
                    </a:solidFill>
                    <a:effectLst/>
                    <a:uLnTx/>
                    <a:uFillTx/>
                    <a:latin typeface="KPMG Bold" panose="020B0803030202040204" pitchFamily="34" charset="0"/>
                    <a:ea typeface="KoPub돋움체 Medium"/>
                    <a:cs typeface="+mn-cs"/>
                  </a:rPr>
                  <a:t>1.6%</a:t>
                </a:r>
              </a:p>
            </p:txBody>
          </p:sp>
          <p:sp>
            <p:nvSpPr>
              <p:cNvPr id="144" name="TextBox 143">
                <a:extLst>
                  <a:ext uri="{FF2B5EF4-FFF2-40B4-BE49-F238E27FC236}">
                    <a16:creationId xmlns:a16="http://schemas.microsoft.com/office/drawing/2014/main" id="{22A25AF4-CBEC-2A9A-EE97-910C2D2105C2}"/>
                  </a:ext>
                </a:extLst>
              </p:cNvPr>
              <p:cNvSpPr txBox="1"/>
              <p:nvPr/>
            </p:nvSpPr>
            <p:spPr>
              <a:xfrm>
                <a:off x="3039747" y="3088641"/>
                <a:ext cx="382852"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000000">
                        <a:lumMod val="50000"/>
                        <a:lumOff val="50000"/>
                      </a:srgbClr>
                    </a:solidFill>
                    <a:effectLst/>
                    <a:uLnTx/>
                    <a:uFillTx/>
                    <a:latin typeface="KPMG Bold" panose="020B0803030202040204" pitchFamily="34" charset="0"/>
                    <a:ea typeface="KoPub돋움체 Medium"/>
                    <a:cs typeface="+mn-cs"/>
                  </a:rPr>
                  <a:t>5.2%</a:t>
                </a:r>
              </a:p>
            </p:txBody>
          </p:sp>
          <p:sp>
            <p:nvSpPr>
              <p:cNvPr id="145" name="TextBox 144">
                <a:extLst>
                  <a:ext uri="{FF2B5EF4-FFF2-40B4-BE49-F238E27FC236}">
                    <a16:creationId xmlns:a16="http://schemas.microsoft.com/office/drawing/2014/main" id="{507CD53B-AAD4-CECD-378A-5C85BDD894DA}"/>
                  </a:ext>
                </a:extLst>
              </p:cNvPr>
              <p:cNvSpPr txBox="1"/>
              <p:nvPr/>
            </p:nvSpPr>
            <p:spPr>
              <a:xfrm>
                <a:off x="3023102" y="2741552"/>
                <a:ext cx="399496"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000000">
                        <a:lumMod val="50000"/>
                        <a:lumOff val="50000"/>
                      </a:srgbClr>
                    </a:solidFill>
                    <a:effectLst/>
                    <a:uLnTx/>
                    <a:uFillTx/>
                    <a:latin typeface="KPMG Bold" panose="020B0803030202040204" pitchFamily="34" charset="0"/>
                    <a:ea typeface="KoPub돋움체 Medium"/>
                    <a:cs typeface="+mn-cs"/>
                  </a:rPr>
                  <a:t>0.8%</a:t>
                </a:r>
              </a:p>
            </p:txBody>
          </p:sp>
          <p:sp>
            <p:nvSpPr>
              <p:cNvPr id="146" name="TextBox 145">
                <a:extLst>
                  <a:ext uri="{FF2B5EF4-FFF2-40B4-BE49-F238E27FC236}">
                    <a16:creationId xmlns:a16="http://schemas.microsoft.com/office/drawing/2014/main" id="{39A44805-AC34-2923-C8FD-6EF36CE974A2}"/>
                  </a:ext>
                </a:extLst>
              </p:cNvPr>
              <p:cNvSpPr txBox="1"/>
              <p:nvPr/>
            </p:nvSpPr>
            <p:spPr>
              <a:xfrm>
                <a:off x="3063050" y="3435729"/>
                <a:ext cx="359548"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000000">
                        <a:lumMod val="50000"/>
                        <a:lumOff val="50000"/>
                      </a:srgbClr>
                    </a:solidFill>
                    <a:effectLst/>
                    <a:uLnTx/>
                    <a:uFillTx/>
                    <a:latin typeface="KPMG Bold" panose="020B0803030202040204" pitchFamily="34" charset="0"/>
                    <a:ea typeface="KoPub돋움체 Medium"/>
                    <a:cs typeface="+mn-cs"/>
                  </a:rPr>
                  <a:t>1.5%</a:t>
                </a:r>
              </a:p>
            </p:txBody>
          </p:sp>
          <p:grpSp>
            <p:nvGrpSpPr>
              <p:cNvPr id="149" name="그룹 148">
                <a:extLst>
                  <a:ext uri="{FF2B5EF4-FFF2-40B4-BE49-F238E27FC236}">
                    <a16:creationId xmlns:a16="http://schemas.microsoft.com/office/drawing/2014/main" id="{47890732-F102-8553-15F6-C70DBCE4F438}"/>
                  </a:ext>
                </a:extLst>
              </p:cNvPr>
              <p:cNvGrpSpPr/>
              <p:nvPr/>
            </p:nvGrpSpPr>
            <p:grpSpPr>
              <a:xfrm>
                <a:off x="3625810" y="2160775"/>
                <a:ext cx="94578" cy="2221033"/>
                <a:chOff x="5154802" y="2160775"/>
                <a:chExt cx="94578" cy="2221033"/>
              </a:xfrm>
            </p:grpSpPr>
            <p:sp>
              <p:nvSpPr>
                <p:cNvPr id="150" name="TextBox 149">
                  <a:extLst>
                    <a:ext uri="{FF2B5EF4-FFF2-40B4-BE49-F238E27FC236}">
                      <a16:creationId xmlns:a16="http://schemas.microsoft.com/office/drawing/2014/main" id="{0DA1E687-3DFC-3315-0B14-917779DB97F9}"/>
                    </a:ext>
                  </a:extLst>
                </p:cNvPr>
                <p:cNvSpPr txBox="1"/>
                <p:nvPr/>
              </p:nvSpPr>
              <p:spPr>
                <a:xfrm>
                  <a:off x="5154802" y="3896220"/>
                  <a:ext cx="94578" cy="138499"/>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dirty="0">
                      <a:ln>
                        <a:solidFill>
                          <a:srgbClr val="7213EA">
                            <a:alpha val="0"/>
                          </a:srgbClr>
                        </a:solidFill>
                      </a:ln>
                      <a:solidFill>
                        <a:prstClr val="white">
                          <a:lumMod val="75000"/>
                        </a:prstClr>
                      </a:solidFill>
                      <a:effectLst/>
                      <a:uLnTx/>
                      <a:uFillTx/>
                      <a:latin typeface="Arial"/>
                      <a:ea typeface="KoPub돋움체 Medium"/>
                      <a:cs typeface="+mn-cs"/>
                    </a:rPr>
                    <a:t>▶</a:t>
                  </a:r>
                  <a:endParaRPr kumimoji="0" lang="en-US" altLang="ko-KR" sz="900" b="1" i="0" u="none" strike="noStrike" kern="0" cap="none" spc="0" normalizeH="0" baseline="0" noProof="0" dirty="0">
                    <a:ln>
                      <a:solidFill>
                        <a:srgbClr val="7213EA">
                          <a:alpha val="0"/>
                        </a:srgbClr>
                      </a:solidFill>
                    </a:ln>
                    <a:solidFill>
                      <a:prstClr val="white">
                        <a:lumMod val="75000"/>
                      </a:prstClr>
                    </a:solidFill>
                    <a:effectLst/>
                    <a:uLnTx/>
                    <a:uFillTx/>
                    <a:latin typeface="Arial"/>
                    <a:ea typeface="KoPub돋움체 Medium"/>
                    <a:cs typeface="+mn-cs"/>
                  </a:endParaRPr>
                </a:p>
              </p:txBody>
            </p:sp>
            <p:sp>
              <p:nvSpPr>
                <p:cNvPr id="154" name="TextBox 153">
                  <a:extLst>
                    <a:ext uri="{FF2B5EF4-FFF2-40B4-BE49-F238E27FC236}">
                      <a16:creationId xmlns:a16="http://schemas.microsoft.com/office/drawing/2014/main" id="{C3890CB8-7144-8A55-8FF4-921D269D1532}"/>
                    </a:ext>
                  </a:extLst>
                </p:cNvPr>
                <p:cNvSpPr txBox="1"/>
                <p:nvPr/>
              </p:nvSpPr>
              <p:spPr>
                <a:xfrm>
                  <a:off x="5154802" y="4243309"/>
                  <a:ext cx="94578" cy="138499"/>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dirty="0">
                      <a:ln>
                        <a:solidFill>
                          <a:srgbClr val="7213EA">
                            <a:alpha val="0"/>
                          </a:srgbClr>
                        </a:solidFill>
                      </a:ln>
                      <a:solidFill>
                        <a:prstClr val="white">
                          <a:lumMod val="75000"/>
                        </a:prstClr>
                      </a:solidFill>
                      <a:effectLst/>
                      <a:uLnTx/>
                      <a:uFillTx/>
                      <a:latin typeface="Arial"/>
                      <a:ea typeface="KoPub돋움체 Medium"/>
                      <a:cs typeface="+mn-cs"/>
                    </a:rPr>
                    <a:t>▶</a:t>
                  </a:r>
                  <a:endParaRPr kumimoji="0" lang="en-US" altLang="ko-KR" sz="900" b="1" i="0" u="none" strike="noStrike" kern="0" cap="none" spc="0" normalizeH="0" baseline="0" noProof="0" dirty="0">
                    <a:ln>
                      <a:solidFill>
                        <a:srgbClr val="7213EA">
                          <a:alpha val="0"/>
                        </a:srgbClr>
                      </a:solidFill>
                    </a:ln>
                    <a:solidFill>
                      <a:prstClr val="white">
                        <a:lumMod val="75000"/>
                      </a:prstClr>
                    </a:solidFill>
                    <a:effectLst/>
                    <a:uLnTx/>
                    <a:uFillTx/>
                    <a:latin typeface="Arial"/>
                    <a:ea typeface="KoPub돋움체 Medium"/>
                    <a:cs typeface="+mn-cs"/>
                  </a:endParaRPr>
                </a:p>
              </p:txBody>
            </p:sp>
            <p:sp>
              <p:nvSpPr>
                <p:cNvPr id="155" name="TextBox 154">
                  <a:extLst>
                    <a:ext uri="{FF2B5EF4-FFF2-40B4-BE49-F238E27FC236}">
                      <a16:creationId xmlns:a16="http://schemas.microsoft.com/office/drawing/2014/main" id="{56B1A865-A50E-C8B0-AF6F-9075D587CA6D}"/>
                    </a:ext>
                  </a:extLst>
                </p:cNvPr>
                <p:cNvSpPr txBox="1"/>
                <p:nvPr/>
              </p:nvSpPr>
              <p:spPr>
                <a:xfrm>
                  <a:off x="5154802" y="2160775"/>
                  <a:ext cx="94578" cy="138499"/>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dirty="0">
                      <a:ln>
                        <a:solidFill>
                          <a:srgbClr val="7213EA">
                            <a:alpha val="0"/>
                          </a:srgbClr>
                        </a:solidFill>
                      </a:ln>
                      <a:solidFill>
                        <a:prstClr val="white">
                          <a:lumMod val="75000"/>
                        </a:prstClr>
                      </a:solidFill>
                      <a:effectLst/>
                      <a:uLnTx/>
                      <a:uFillTx/>
                      <a:latin typeface="Arial"/>
                      <a:ea typeface="KoPub돋움체 Medium"/>
                      <a:cs typeface="+mn-cs"/>
                    </a:rPr>
                    <a:t>▶</a:t>
                  </a:r>
                  <a:endParaRPr kumimoji="0" lang="en-US" altLang="ko-KR" sz="900" b="1" i="0" u="none" strike="noStrike" kern="0" cap="none" spc="0" normalizeH="0" baseline="0" noProof="0" dirty="0">
                    <a:ln>
                      <a:solidFill>
                        <a:srgbClr val="7213EA">
                          <a:alpha val="0"/>
                        </a:srgbClr>
                      </a:solidFill>
                    </a:ln>
                    <a:solidFill>
                      <a:prstClr val="white">
                        <a:lumMod val="75000"/>
                      </a:prstClr>
                    </a:solidFill>
                    <a:effectLst/>
                    <a:uLnTx/>
                    <a:uFillTx/>
                    <a:latin typeface="Arial"/>
                    <a:ea typeface="KoPub돋움체 Medium"/>
                    <a:cs typeface="+mn-cs"/>
                  </a:endParaRPr>
                </a:p>
              </p:txBody>
            </p:sp>
            <p:sp>
              <p:nvSpPr>
                <p:cNvPr id="157" name="TextBox 156">
                  <a:extLst>
                    <a:ext uri="{FF2B5EF4-FFF2-40B4-BE49-F238E27FC236}">
                      <a16:creationId xmlns:a16="http://schemas.microsoft.com/office/drawing/2014/main" id="{289EA2EE-F260-4561-DA67-07192793D8C5}"/>
                    </a:ext>
                  </a:extLst>
                </p:cNvPr>
                <p:cNvSpPr txBox="1"/>
                <p:nvPr/>
              </p:nvSpPr>
              <p:spPr>
                <a:xfrm>
                  <a:off x="5154802" y="2507864"/>
                  <a:ext cx="94578" cy="138499"/>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dirty="0">
                      <a:ln>
                        <a:solidFill>
                          <a:srgbClr val="7213EA">
                            <a:alpha val="0"/>
                          </a:srgbClr>
                        </a:solidFill>
                      </a:ln>
                      <a:solidFill>
                        <a:prstClr val="white">
                          <a:lumMod val="75000"/>
                        </a:prstClr>
                      </a:solidFill>
                      <a:effectLst/>
                      <a:uLnTx/>
                      <a:uFillTx/>
                      <a:latin typeface="Arial"/>
                      <a:ea typeface="KoPub돋움체 Medium"/>
                      <a:cs typeface="+mn-cs"/>
                    </a:rPr>
                    <a:t>▶</a:t>
                  </a:r>
                  <a:endParaRPr kumimoji="0" lang="en-US" altLang="ko-KR" sz="900" b="1" i="0" u="none" strike="noStrike" kern="0" cap="none" spc="0" normalizeH="0" baseline="0" noProof="0" dirty="0">
                    <a:ln>
                      <a:solidFill>
                        <a:srgbClr val="7213EA">
                          <a:alpha val="0"/>
                        </a:srgbClr>
                      </a:solidFill>
                    </a:ln>
                    <a:solidFill>
                      <a:prstClr val="white">
                        <a:lumMod val="75000"/>
                      </a:prstClr>
                    </a:solidFill>
                    <a:effectLst/>
                    <a:uLnTx/>
                    <a:uFillTx/>
                    <a:latin typeface="Arial"/>
                    <a:ea typeface="KoPub돋움체 Medium"/>
                    <a:cs typeface="+mn-cs"/>
                  </a:endParaRPr>
                </a:p>
              </p:txBody>
            </p:sp>
            <p:sp>
              <p:nvSpPr>
                <p:cNvPr id="158" name="TextBox 157">
                  <a:extLst>
                    <a:ext uri="{FF2B5EF4-FFF2-40B4-BE49-F238E27FC236}">
                      <a16:creationId xmlns:a16="http://schemas.microsoft.com/office/drawing/2014/main" id="{A83007CD-4509-4054-3DC9-2539B771CBC9}"/>
                    </a:ext>
                  </a:extLst>
                </p:cNvPr>
                <p:cNvSpPr txBox="1"/>
                <p:nvPr/>
              </p:nvSpPr>
              <p:spPr>
                <a:xfrm>
                  <a:off x="5154802" y="3202042"/>
                  <a:ext cx="94578" cy="138499"/>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dirty="0">
                      <a:ln>
                        <a:solidFill>
                          <a:srgbClr val="7213EA">
                            <a:alpha val="0"/>
                          </a:srgbClr>
                        </a:solidFill>
                      </a:ln>
                      <a:solidFill>
                        <a:prstClr val="white">
                          <a:lumMod val="75000"/>
                        </a:prstClr>
                      </a:solidFill>
                      <a:effectLst/>
                      <a:uLnTx/>
                      <a:uFillTx/>
                      <a:latin typeface="Arial"/>
                      <a:ea typeface="KoPub돋움체 Medium"/>
                      <a:cs typeface="+mn-cs"/>
                    </a:rPr>
                    <a:t>▶</a:t>
                  </a:r>
                  <a:endParaRPr kumimoji="0" lang="en-US" altLang="ko-KR" sz="900" b="1" i="0" u="none" strike="noStrike" kern="0" cap="none" spc="0" normalizeH="0" baseline="0" noProof="0" dirty="0">
                    <a:ln>
                      <a:solidFill>
                        <a:srgbClr val="7213EA">
                          <a:alpha val="0"/>
                        </a:srgbClr>
                      </a:solidFill>
                    </a:ln>
                    <a:solidFill>
                      <a:prstClr val="white">
                        <a:lumMod val="75000"/>
                      </a:prstClr>
                    </a:solidFill>
                    <a:effectLst/>
                    <a:uLnTx/>
                    <a:uFillTx/>
                    <a:latin typeface="Arial"/>
                    <a:ea typeface="KoPub돋움체 Medium"/>
                    <a:cs typeface="+mn-cs"/>
                  </a:endParaRPr>
                </a:p>
              </p:txBody>
            </p:sp>
            <p:sp>
              <p:nvSpPr>
                <p:cNvPr id="159" name="TextBox 158">
                  <a:extLst>
                    <a:ext uri="{FF2B5EF4-FFF2-40B4-BE49-F238E27FC236}">
                      <a16:creationId xmlns:a16="http://schemas.microsoft.com/office/drawing/2014/main" id="{2E36E677-6407-9321-D1A3-B01EF73FC28E}"/>
                    </a:ext>
                  </a:extLst>
                </p:cNvPr>
                <p:cNvSpPr txBox="1"/>
                <p:nvPr/>
              </p:nvSpPr>
              <p:spPr>
                <a:xfrm>
                  <a:off x="5154802" y="2854953"/>
                  <a:ext cx="94578" cy="138499"/>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dirty="0">
                      <a:ln>
                        <a:solidFill>
                          <a:srgbClr val="7213EA">
                            <a:alpha val="0"/>
                          </a:srgbClr>
                        </a:solidFill>
                      </a:ln>
                      <a:solidFill>
                        <a:prstClr val="white">
                          <a:lumMod val="75000"/>
                        </a:prstClr>
                      </a:solidFill>
                      <a:effectLst/>
                      <a:uLnTx/>
                      <a:uFillTx/>
                      <a:latin typeface="Arial"/>
                      <a:ea typeface="KoPub돋움체 Medium"/>
                      <a:cs typeface="+mn-cs"/>
                    </a:rPr>
                    <a:t>▶</a:t>
                  </a:r>
                  <a:endParaRPr kumimoji="0" lang="en-US" altLang="ko-KR" sz="900" b="1" i="0" u="none" strike="noStrike" kern="0" cap="none" spc="0" normalizeH="0" baseline="0" noProof="0" dirty="0">
                    <a:ln>
                      <a:solidFill>
                        <a:srgbClr val="7213EA">
                          <a:alpha val="0"/>
                        </a:srgbClr>
                      </a:solidFill>
                    </a:ln>
                    <a:solidFill>
                      <a:prstClr val="white">
                        <a:lumMod val="75000"/>
                      </a:prstClr>
                    </a:solidFill>
                    <a:effectLst/>
                    <a:uLnTx/>
                    <a:uFillTx/>
                    <a:latin typeface="Arial"/>
                    <a:ea typeface="KoPub돋움체 Medium"/>
                    <a:cs typeface="+mn-cs"/>
                  </a:endParaRPr>
                </a:p>
              </p:txBody>
            </p:sp>
            <p:sp>
              <p:nvSpPr>
                <p:cNvPr id="160" name="TextBox 159">
                  <a:extLst>
                    <a:ext uri="{FF2B5EF4-FFF2-40B4-BE49-F238E27FC236}">
                      <a16:creationId xmlns:a16="http://schemas.microsoft.com/office/drawing/2014/main" id="{B392AC4C-80A4-A562-1BA9-A13C145FB8C4}"/>
                    </a:ext>
                  </a:extLst>
                </p:cNvPr>
                <p:cNvSpPr txBox="1"/>
                <p:nvPr/>
              </p:nvSpPr>
              <p:spPr>
                <a:xfrm>
                  <a:off x="5154802" y="3549131"/>
                  <a:ext cx="94578" cy="138499"/>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dirty="0">
                      <a:ln>
                        <a:solidFill>
                          <a:srgbClr val="7213EA">
                            <a:alpha val="0"/>
                          </a:srgbClr>
                        </a:solidFill>
                      </a:ln>
                      <a:solidFill>
                        <a:prstClr val="white">
                          <a:lumMod val="75000"/>
                        </a:prstClr>
                      </a:solidFill>
                      <a:effectLst/>
                      <a:uLnTx/>
                      <a:uFillTx/>
                      <a:latin typeface="Arial"/>
                      <a:ea typeface="KoPub돋움체 Medium"/>
                      <a:cs typeface="+mn-cs"/>
                    </a:rPr>
                    <a:t>▶</a:t>
                  </a:r>
                  <a:endParaRPr kumimoji="0" lang="en-US" altLang="ko-KR" sz="900" b="1" i="0" u="none" strike="noStrike" kern="0" cap="none" spc="0" normalizeH="0" baseline="0" noProof="0" dirty="0">
                    <a:ln>
                      <a:solidFill>
                        <a:srgbClr val="7213EA">
                          <a:alpha val="0"/>
                        </a:srgbClr>
                      </a:solidFill>
                    </a:ln>
                    <a:solidFill>
                      <a:prstClr val="white">
                        <a:lumMod val="75000"/>
                      </a:prstClr>
                    </a:solidFill>
                    <a:effectLst/>
                    <a:uLnTx/>
                    <a:uFillTx/>
                    <a:latin typeface="Arial"/>
                    <a:ea typeface="KoPub돋움체 Medium"/>
                    <a:cs typeface="+mn-cs"/>
                  </a:endParaRPr>
                </a:p>
              </p:txBody>
            </p:sp>
          </p:grpSp>
        </p:grpSp>
      </p:grpSp>
      <p:grpSp>
        <p:nvGrpSpPr>
          <p:cNvPr id="4" name="그룹 3">
            <a:extLst>
              <a:ext uri="{FF2B5EF4-FFF2-40B4-BE49-F238E27FC236}">
                <a16:creationId xmlns:a16="http://schemas.microsoft.com/office/drawing/2014/main" id="{9ECC2F70-3723-40EB-F894-6EE85A819872}"/>
              </a:ext>
            </a:extLst>
          </p:cNvPr>
          <p:cNvGrpSpPr/>
          <p:nvPr/>
        </p:nvGrpSpPr>
        <p:grpSpPr>
          <a:xfrm>
            <a:off x="6197577" y="1546080"/>
            <a:ext cx="2644390" cy="2943698"/>
            <a:chOff x="6197577" y="1546080"/>
            <a:chExt cx="2644390" cy="2943698"/>
          </a:xfrm>
        </p:grpSpPr>
        <p:sp>
          <p:nvSpPr>
            <p:cNvPr id="22" name="TextBox 21">
              <a:extLst>
                <a:ext uri="{FF2B5EF4-FFF2-40B4-BE49-F238E27FC236}">
                  <a16:creationId xmlns:a16="http://schemas.microsoft.com/office/drawing/2014/main" id="{268441E1-EB23-D69E-E792-D7530EA4A25B}"/>
                </a:ext>
              </a:extLst>
            </p:cNvPr>
            <p:cNvSpPr txBox="1"/>
            <p:nvPr/>
          </p:nvSpPr>
          <p:spPr>
            <a:xfrm>
              <a:off x="6197577" y="1546080"/>
              <a:ext cx="2216954" cy="351378"/>
            </a:xfrm>
            <a:prstGeom prst="rect">
              <a:avLst/>
            </a:prstGeom>
            <a:noFill/>
          </p:spPr>
          <p:txBody>
            <a:bodyPr wrap="none" lIns="0" tIns="0" rIns="0" bIns="0" rtlCol="0" anchor="t">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en-US" altLang="ko-KR" sz="1200" b="1" i="0" u="none" strike="noStrike" kern="0" cap="none" spc="0" normalizeH="0" baseline="0" noProof="0" dirty="0">
                  <a:ln>
                    <a:solidFill>
                      <a:srgbClr val="7213EA">
                        <a:alpha val="0"/>
                      </a:srgbClr>
                    </a:solidFill>
                  </a:ln>
                  <a:solidFill>
                    <a:srgbClr val="000000"/>
                  </a:solidFill>
                  <a:effectLst/>
                  <a:uLnTx/>
                  <a:uFillTx/>
                  <a:latin typeface="KoPub돋움체 Medium" panose="00000600000000000000" pitchFamily="2" charset="-127"/>
                  <a:ea typeface="KoPub돋움체 Medium"/>
                </a:rPr>
                <a:t>2024</a:t>
              </a:r>
              <a:r>
                <a:rPr kumimoji="0" lang="ko-KR" altLang="en-US" sz="1200" b="1" i="0" u="none" strike="noStrike" kern="0" cap="none" spc="0" normalizeH="0" baseline="0" noProof="0" dirty="0">
                  <a:ln>
                    <a:solidFill>
                      <a:srgbClr val="7213EA">
                        <a:alpha val="0"/>
                      </a:srgbClr>
                    </a:solidFill>
                  </a:ln>
                  <a:solidFill>
                    <a:srgbClr val="000000"/>
                  </a:solidFill>
                  <a:effectLst/>
                  <a:uLnTx/>
                  <a:uFillTx/>
                  <a:latin typeface="KoPub돋움체 Medium" panose="00000600000000000000" pitchFamily="2" charset="-127"/>
                  <a:ea typeface="KoPub돋움체 Medium"/>
                </a:rPr>
                <a:t> </a:t>
              </a:r>
              <a:r>
                <a:rPr kumimoji="0" lang="en-US" altLang="ko-KR" sz="1100" b="1" i="0" u="none" strike="noStrike" kern="0" cap="none" spc="0" normalizeH="0" baseline="0" noProof="0" dirty="0">
                  <a:ln>
                    <a:solidFill>
                      <a:srgbClr val="7213EA">
                        <a:alpha val="0"/>
                      </a:srgbClr>
                    </a:solidFill>
                  </a:ln>
                  <a:solidFill>
                    <a:srgbClr val="000000"/>
                  </a:solidFill>
                  <a:effectLst/>
                  <a:uLnTx/>
                  <a:uFillTx/>
                  <a:latin typeface="KoPub돋움체 Medium" panose="00000600000000000000" pitchFamily="2" charset="-127"/>
                  <a:ea typeface="KoPub돋움체 Medium"/>
                </a:rPr>
                <a:t>Economic Growth Forecast</a:t>
              </a:r>
              <a:endParaRPr lang="ko-KR" altLang="en-US" sz="1100" b="1" i="0" u="none" strike="noStrike" kern="0" cap="none" spc="0" normalizeH="0" baseline="0" noProof="0" dirty="0">
                <a:ln>
                  <a:solidFill>
                    <a:srgbClr val="7213EA">
                      <a:alpha val="0"/>
                    </a:srgbClr>
                  </a:solidFill>
                </a:ln>
                <a:solidFill>
                  <a:srgbClr val="262626"/>
                </a:solidFill>
                <a:effectLst/>
                <a:uLnTx/>
                <a:uFillTx/>
                <a:latin typeface="KoPub돋움체 Medium" panose="00000600000000000000" pitchFamily="2" charset="-127"/>
                <a:ea typeface="KoPub돋움체 Medium" panose="00000600000000000000" pitchFamily="2" charset="-127"/>
              </a:endParaRPr>
            </a:p>
            <a:p>
              <a:pPr>
                <a:spcAft>
                  <a:spcPts val="100"/>
                </a:spcAft>
                <a:defRPr/>
              </a:pPr>
              <a:r>
                <a:rPr kumimoji="0" lang="en-US" altLang="ko-KR" sz="1000" b="0" i="0" u="none" strike="noStrike" kern="0" cap="none" spc="0" normalizeH="0" baseline="0" noProof="0" dirty="0">
                  <a:ln>
                    <a:solidFill>
                      <a:srgbClr val="7213EA">
                        <a:alpha val="0"/>
                      </a:srgbClr>
                    </a:solidFill>
                  </a:ln>
                  <a:solidFill>
                    <a:srgbClr val="000000"/>
                  </a:solidFill>
                  <a:effectLst/>
                  <a:uLnTx/>
                  <a:uFillTx/>
                  <a:latin typeface="KoPub돋움체 Medium" panose="00000600000000000000" pitchFamily="2" charset="-127"/>
                  <a:ea typeface="KoPub돋움체 Medium"/>
                </a:rPr>
                <a:t>(April 2023</a:t>
              </a:r>
              <a:r>
                <a:rPr kumimoji="0" lang="ko-KR" altLang="en-US" sz="1000" b="0" i="0" u="none" strike="noStrike" kern="0" cap="none" spc="0" normalizeH="0" baseline="0" noProof="0" dirty="0">
                  <a:ln>
                    <a:solidFill>
                      <a:srgbClr val="7213EA">
                        <a:alpha val="0"/>
                      </a:srgbClr>
                    </a:solidFill>
                  </a:ln>
                  <a:solidFill>
                    <a:srgbClr val="000000"/>
                  </a:solidFill>
                  <a:effectLst/>
                  <a:uLnTx/>
                  <a:uFillTx/>
                  <a:latin typeface="KoPub돋움체 Medium" panose="00000600000000000000" pitchFamily="2" charset="-127"/>
                  <a:ea typeface="KoPub돋움체 Medium"/>
                </a:rPr>
                <a:t> </a:t>
              </a:r>
              <a:r>
                <a:rPr kumimoji="0" lang="en-US" altLang="ko-KR" sz="1000" b="0" i="0" u="none" strike="noStrike" kern="0" cap="none" spc="0" normalizeH="0" baseline="0" noProof="0" dirty="0">
                  <a:ln>
                    <a:solidFill>
                      <a:srgbClr val="7213EA">
                        <a:alpha val="0"/>
                      </a:srgbClr>
                    </a:solidFill>
                  </a:ln>
                  <a:solidFill>
                    <a:srgbClr val="000000"/>
                  </a:solidFill>
                  <a:effectLst/>
                  <a:uLnTx/>
                  <a:uFillTx/>
                  <a:latin typeface="KoPub돋움체 Medium" panose="00000600000000000000" pitchFamily="2" charset="-127"/>
                  <a:ea typeface="KoPub돋움체 Medium"/>
                </a:rPr>
                <a:t>vs. October 2023)</a:t>
              </a:r>
              <a:endParaRPr lang="en-US" altLang="ko-KR" sz="1000" b="0" i="0" u="none" strike="noStrike" kern="0" cap="none" spc="0" normalizeH="0" baseline="0" noProof="0" dirty="0">
                <a:ln>
                  <a:solidFill>
                    <a:srgbClr val="7213EA">
                      <a:alpha val="0"/>
                    </a:srgbClr>
                  </a:solidFill>
                </a:ln>
                <a:solidFill>
                  <a:srgbClr val="000000"/>
                </a:solidFill>
                <a:effectLst/>
                <a:uLnTx/>
                <a:uFillTx/>
                <a:latin typeface="KoPub돋움체 Medium" panose="00000600000000000000" pitchFamily="2" charset="-127"/>
                <a:ea typeface="KoPub돋움체 Medium"/>
              </a:endParaRPr>
            </a:p>
          </p:txBody>
        </p:sp>
        <p:sp>
          <p:nvSpPr>
            <p:cNvPr id="29" name="직사각형 28">
              <a:extLst>
                <a:ext uri="{FF2B5EF4-FFF2-40B4-BE49-F238E27FC236}">
                  <a16:creationId xmlns:a16="http://schemas.microsoft.com/office/drawing/2014/main" id="{6A75D933-4BD2-5B53-1CD3-5CF5FD2F7A00}"/>
                </a:ext>
              </a:extLst>
            </p:cNvPr>
            <p:cNvSpPr/>
            <p:nvPr/>
          </p:nvSpPr>
          <p:spPr>
            <a:xfrm rot="5400000" flipH="1" flipV="1">
              <a:off x="6258991" y="1906802"/>
              <a:ext cx="2521562" cy="2644390"/>
            </a:xfrm>
            <a:prstGeom prst="rect">
              <a:avLst/>
            </a:prstGeom>
            <a:solidFill>
              <a:srgbClr val="CDF2FF"/>
            </a:solidFill>
            <a:ln w="12700" cap="flat" cmpd="sng" algn="ctr">
              <a:noFill/>
              <a:prstDash val="solid"/>
              <a:miter lim="800000"/>
            </a:ln>
            <a:effectLst/>
          </p:spPr>
          <p:txBody>
            <a:bodyPr lIns="54000" tIns="54000" rIns="54000" bIns="54000" rtlCol="0" anchor="ctr"/>
            <a:lstStyle/>
            <a:p>
              <a:pPr marL="0" marR="0" lvl="0" indent="0" algn="ctr" defTabSz="684163" rtl="0" eaLnBrk="1" fontAlgn="auto" latinLnBrk="0" hangingPunct="1">
                <a:lnSpc>
                  <a:spcPct val="100000"/>
                </a:lnSpc>
                <a:spcBef>
                  <a:spcPts val="0"/>
                </a:spcBef>
                <a:spcAft>
                  <a:spcPts val="0"/>
                </a:spcAft>
                <a:buClrTx/>
                <a:buSzTx/>
                <a:buFontTx/>
                <a:buNone/>
                <a:tabLst/>
                <a:defRPr/>
              </a:pPr>
              <a:endParaRPr kumimoji="0" lang="ko-KR" altLang="en-US" sz="700" b="0" i="0" u="none" strike="noStrike" kern="0" cap="none" spc="0" normalizeH="0" baseline="0" noProof="0" dirty="0">
                <a:ln>
                  <a:noFill/>
                </a:ln>
                <a:solidFill>
                  <a:prstClr val="white"/>
                </a:solidFill>
                <a:effectLst/>
                <a:uLnTx/>
                <a:uFillTx/>
                <a:latin typeface="Arial"/>
                <a:ea typeface="KoPub돋움체 Medium"/>
                <a:cs typeface="+mn-cs"/>
              </a:endParaRPr>
            </a:p>
          </p:txBody>
        </p:sp>
        <p:grpSp>
          <p:nvGrpSpPr>
            <p:cNvPr id="42" name="그룹 41">
              <a:extLst>
                <a:ext uri="{FF2B5EF4-FFF2-40B4-BE49-F238E27FC236}">
                  <a16:creationId xmlns:a16="http://schemas.microsoft.com/office/drawing/2014/main" id="{BFF8FC6B-A156-187C-C45F-230BD69C69DC}"/>
                </a:ext>
              </a:extLst>
            </p:cNvPr>
            <p:cNvGrpSpPr/>
            <p:nvPr/>
          </p:nvGrpSpPr>
          <p:grpSpPr>
            <a:xfrm>
              <a:off x="6361500" y="1958772"/>
              <a:ext cx="1194285" cy="2469120"/>
              <a:chOff x="3028095" y="2047374"/>
              <a:chExt cx="1240151" cy="2379088"/>
            </a:xfrm>
          </p:grpSpPr>
          <p:sp>
            <p:nvSpPr>
              <p:cNvPr id="43" name="TextBox 42">
                <a:extLst>
                  <a:ext uri="{FF2B5EF4-FFF2-40B4-BE49-F238E27FC236}">
                    <a16:creationId xmlns:a16="http://schemas.microsoft.com/office/drawing/2014/main" id="{BB71178A-1E63-F9D0-ABAC-2625076DC2B5}"/>
                  </a:ext>
                </a:extLst>
              </p:cNvPr>
              <p:cNvSpPr txBox="1"/>
              <p:nvPr/>
            </p:nvSpPr>
            <p:spPr>
              <a:xfrm>
                <a:off x="3903706" y="3782818"/>
                <a:ext cx="364540"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1E49E2"/>
                    </a:solidFill>
                    <a:effectLst/>
                    <a:uLnTx/>
                    <a:uFillTx/>
                    <a:latin typeface="KPMG Bold" panose="020B0803030202040204" pitchFamily="34" charset="0"/>
                    <a:ea typeface="KoPub돋움체 Medium"/>
                    <a:cs typeface="+mn-cs"/>
                  </a:rPr>
                  <a:t>1.4%</a:t>
                </a:r>
              </a:p>
            </p:txBody>
          </p:sp>
          <p:sp>
            <p:nvSpPr>
              <p:cNvPr id="44" name="TextBox 43">
                <a:extLst>
                  <a:ext uri="{FF2B5EF4-FFF2-40B4-BE49-F238E27FC236}">
                    <a16:creationId xmlns:a16="http://schemas.microsoft.com/office/drawing/2014/main" id="{12501BCF-952A-37E8-121C-62A289A3F918}"/>
                  </a:ext>
                </a:extLst>
              </p:cNvPr>
              <p:cNvSpPr txBox="1"/>
              <p:nvPr/>
            </p:nvSpPr>
            <p:spPr>
              <a:xfrm>
                <a:off x="3868750" y="4129908"/>
                <a:ext cx="399496"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1E49E2"/>
                    </a:solidFill>
                    <a:effectLst/>
                    <a:uLnTx/>
                    <a:uFillTx/>
                    <a:latin typeface="KPMG Bold" panose="020B0803030202040204" pitchFamily="34" charset="0"/>
                    <a:ea typeface="KoPub돋움체 Medium"/>
                    <a:cs typeface="+mn-cs"/>
                  </a:rPr>
                  <a:t>4.0%</a:t>
                </a:r>
              </a:p>
            </p:txBody>
          </p:sp>
          <p:sp>
            <p:nvSpPr>
              <p:cNvPr id="45" name="TextBox 44">
                <a:extLst>
                  <a:ext uri="{FF2B5EF4-FFF2-40B4-BE49-F238E27FC236}">
                    <a16:creationId xmlns:a16="http://schemas.microsoft.com/office/drawing/2014/main" id="{6D97BEDF-108B-F40F-30E9-59A30ECC220F}"/>
                  </a:ext>
                </a:extLst>
              </p:cNvPr>
              <p:cNvSpPr txBox="1"/>
              <p:nvPr/>
            </p:nvSpPr>
            <p:spPr>
              <a:xfrm>
                <a:off x="3882065" y="2047374"/>
                <a:ext cx="386181"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1E49E2"/>
                    </a:solidFill>
                    <a:effectLst/>
                    <a:uLnTx/>
                    <a:uFillTx/>
                    <a:latin typeface="KPMG Bold" panose="020B0803030202040204" pitchFamily="34" charset="0"/>
                    <a:ea typeface="KoPub돋움체 Medium"/>
                    <a:cs typeface="+mn-cs"/>
                  </a:rPr>
                  <a:t>2.9%</a:t>
                </a:r>
              </a:p>
            </p:txBody>
          </p:sp>
          <p:sp>
            <p:nvSpPr>
              <p:cNvPr id="46" name="TextBox 45">
                <a:extLst>
                  <a:ext uri="{FF2B5EF4-FFF2-40B4-BE49-F238E27FC236}">
                    <a16:creationId xmlns:a16="http://schemas.microsoft.com/office/drawing/2014/main" id="{64CC7745-56AB-6800-F79F-7AD3152C3201}"/>
                  </a:ext>
                </a:extLst>
              </p:cNvPr>
              <p:cNvSpPr txBox="1"/>
              <p:nvPr/>
            </p:nvSpPr>
            <p:spPr>
              <a:xfrm>
                <a:off x="3908698" y="2394463"/>
                <a:ext cx="359548"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1E49E2"/>
                    </a:solidFill>
                    <a:effectLst/>
                    <a:uLnTx/>
                    <a:uFillTx/>
                    <a:latin typeface="KPMG Bold" panose="020B0803030202040204" pitchFamily="34" charset="0"/>
                    <a:ea typeface="KoPub돋움체 Medium"/>
                    <a:cs typeface="+mn-cs"/>
                  </a:rPr>
                  <a:t>1.5%</a:t>
                </a:r>
              </a:p>
            </p:txBody>
          </p:sp>
          <p:sp>
            <p:nvSpPr>
              <p:cNvPr id="47" name="TextBox 46">
                <a:extLst>
                  <a:ext uri="{FF2B5EF4-FFF2-40B4-BE49-F238E27FC236}">
                    <a16:creationId xmlns:a16="http://schemas.microsoft.com/office/drawing/2014/main" id="{B4F806AE-0175-5E24-ABD8-A07001524EBB}"/>
                  </a:ext>
                </a:extLst>
              </p:cNvPr>
              <p:cNvSpPr txBox="1"/>
              <p:nvPr/>
            </p:nvSpPr>
            <p:spPr>
              <a:xfrm>
                <a:off x="3880402" y="3088641"/>
                <a:ext cx="387844"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1E49E2"/>
                    </a:solidFill>
                    <a:effectLst/>
                    <a:uLnTx/>
                    <a:uFillTx/>
                    <a:latin typeface="KPMG Bold" panose="020B0803030202040204" pitchFamily="34" charset="0"/>
                    <a:ea typeface="KoPub돋움체 Medium"/>
                    <a:cs typeface="+mn-cs"/>
                  </a:rPr>
                  <a:t>4.2%</a:t>
                </a:r>
              </a:p>
            </p:txBody>
          </p:sp>
          <p:sp>
            <p:nvSpPr>
              <p:cNvPr id="48" name="TextBox 47">
                <a:extLst>
                  <a:ext uri="{FF2B5EF4-FFF2-40B4-BE49-F238E27FC236}">
                    <a16:creationId xmlns:a16="http://schemas.microsoft.com/office/drawing/2014/main" id="{7D5320BE-FF6C-7DAA-070D-5D6F14803FCE}"/>
                  </a:ext>
                </a:extLst>
              </p:cNvPr>
              <p:cNvSpPr txBox="1"/>
              <p:nvPr/>
            </p:nvSpPr>
            <p:spPr>
              <a:xfrm>
                <a:off x="3915357" y="2741552"/>
                <a:ext cx="352889"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1E49E2"/>
                    </a:solidFill>
                    <a:effectLst/>
                    <a:uLnTx/>
                    <a:uFillTx/>
                    <a:latin typeface="KPMG Bold" panose="020B0803030202040204" pitchFamily="34" charset="0"/>
                    <a:ea typeface="KoPub돋움체 Medium"/>
                    <a:cs typeface="+mn-cs"/>
                  </a:rPr>
                  <a:t>1.2%</a:t>
                </a:r>
              </a:p>
            </p:txBody>
          </p:sp>
          <p:sp>
            <p:nvSpPr>
              <p:cNvPr id="49" name="TextBox 48">
                <a:extLst>
                  <a:ext uri="{FF2B5EF4-FFF2-40B4-BE49-F238E27FC236}">
                    <a16:creationId xmlns:a16="http://schemas.microsoft.com/office/drawing/2014/main" id="{CA470AFA-E2E5-6D55-33B2-2D57488C26AA}"/>
                  </a:ext>
                </a:extLst>
              </p:cNvPr>
              <p:cNvSpPr txBox="1"/>
              <p:nvPr/>
            </p:nvSpPr>
            <p:spPr>
              <a:xfrm>
                <a:off x="3892053" y="3435730"/>
                <a:ext cx="376193"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1E49E2"/>
                    </a:solidFill>
                    <a:effectLst/>
                    <a:uLnTx/>
                    <a:uFillTx/>
                    <a:latin typeface="KPMG Bold" panose="020B0803030202040204" pitchFamily="34" charset="0"/>
                    <a:ea typeface="KoPub돋움체 Medium"/>
                    <a:cs typeface="+mn-cs"/>
                  </a:rPr>
                  <a:t>2.2%</a:t>
                </a:r>
              </a:p>
            </p:txBody>
          </p:sp>
          <p:sp>
            <p:nvSpPr>
              <p:cNvPr id="50" name="TextBox 49">
                <a:extLst>
                  <a:ext uri="{FF2B5EF4-FFF2-40B4-BE49-F238E27FC236}">
                    <a16:creationId xmlns:a16="http://schemas.microsoft.com/office/drawing/2014/main" id="{31622783-5411-E717-652D-925DD87B6170}"/>
                  </a:ext>
                </a:extLst>
              </p:cNvPr>
              <p:cNvSpPr txBox="1"/>
              <p:nvPr/>
            </p:nvSpPr>
            <p:spPr>
              <a:xfrm>
                <a:off x="3058057" y="3782819"/>
                <a:ext cx="364540"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000000">
                        <a:lumMod val="50000"/>
                        <a:lumOff val="50000"/>
                      </a:srgbClr>
                    </a:solidFill>
                    <a:effectLst/>
                    <a:uLnTx/>
                    <a:uFillTx/>
                    <a:latin typeface="KPMG Bold" panose="020B0803030202040204" pitchFamily="34" charset="0"/>
                    <a:ea typeface="KoPub돋움체 Medium"/>
                    <a:cs typeface="+mn-cs"/>
                  </a:rPr>
                  <a:t>1.4%</a:t>
                </a:r>
              </a:p>
            </p:txBody>
          </p:sp>
          <p:sp>
            <p:nvSpPr>
              <p:cNvPr id="51" name="TextBox 50">
                <a:extLst>
                  <a:ext uri="{FF2B5EF4-FFF2-40B4-BE49-F238E27FC236}">
                    <a16:creationId xmlns:a16="http://schemas.microsoft.com/office/drawing/2014/main" id="{8781DF42-9DA4-F555-1C98-AB6225625DBB}"/>
                  </a:ext>
                </a:extLst>
              </p:cNvPr>
              <p:cNvSpPr txBox="1"/>
              <p:nvPr/>
            </p:nvSpPr>
            <p:spPr>
              <a:xfrm>
                <a:off x="3034753" y="4129908"/>
                <a:ext cx="387844"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000000">
                        <a:lumMod val="50000"/>
                        <a:lumOff val="50000"/>
                      </a:srgbClr>
                    </a:solidFill>
                    <a:effectLst/>
                    <a:uLnTx/>
                    <a:uFillTx/>
                    <a:latin typeface="KPMG Bold" panose="020B0803030202040204" pitchFamily="34" charset="0"/>
                    <a:ea typeface="KoPub돋움체 Medium"/>
                    <a:cs typeface="+mn-cs"/>
                  </a:rPr>
                  <a:t>4.2%</a:t>
                </a:r>
              </a:p>
            </p:txBody>
          </p:sp>
          <p:sp>
            <p:nvSpPr>
              <p:cNvPr id="52" name="TextBox 51">
                <a:extLst>
                  <a:ext uri="{FF2B5EF4-FFF2-40B4-BE49-F238E27FC236}">
                    <a16:creationId xmlns:a16="http://schemas.microsoft.com/office/drawing/2014/main" id="{CEA2A28E-91D4-4BE7-8708-305B53D46F29}"/>
                  </a:ext>
                </a:extLst>
              </p:cNvPr>
              <p:cNvSpPr txBox="1"/>
              <p:nvPr/>
            </p:nvSpPr>
            <p:spPr>
              <a:xfrm>
                <a:off x="3029762" y="2047374"/>
                <a:ext cx="392838"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000000">
                        <a:lumMod val="50000"/>
                        <a:lumOff val="50000"/>
                      </a:srgbClr>
                    </a:solidFill>
                    <a:effectLst/>
                    <a:uLnTx/>
                    <a:uFillTx/>
                    <a:latin typeface="KPMG Bold" panose="020B0803030202040204" pitchFamily="34" charset="0"/>
                    <a:ea typeface="KoPub돋움체 Medium"/>
                    <a:cs typeface="+mn-cs"/>
                  </a:rPr>
                  <a:t>3.0%</a:t>
                </a:r>
              </a:p>
            </p:txBody>
          </p:sp>
          <p:sp>
            <p:nvSpPr>
              <p:cNvPr id="54" name="TextBox 53">
                <a:extLst>
                  <a:ext uri="{FF2B5EF4-FFF2-40B4-BE49-F238E27FC236}">
                    <a16:creationId xmlns:a16="http://schemas.microsoft.com/office/drawing/2014/main" id="{386CE033-D66D-844A-54BE-BD7E2DAA4E71}"/>
                  </a:ext>
                </a:extLst>
              </p:cNvPr>
              <p:cNvSpPr txBox="1"/>
              <p:nvPr/>
            </p:nvSpPr>
            <p:spPr>
              <a:xfrm>
                <a:off x="3093014" y="2394463"/>
                <a:ext cx="329585"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000000">
                        <a:lumMod val="50000"/>
                        <a:lumOff val="50000"/>
                      </a:srgbClr>
                    </a:solidFill>
                    <a:effectLst/>
                    <a:uLnTx/>
                    <a:uFillTx/>
                    <a:latin typeface="KPMG Bold" panose="020B0803030202040204" pitchFamily="34" charset="0"/>
                    <a:ea typeface="KoPub돋움체 Medium"/>
                    <a:cs typeface="+mn-cs"/>
                  </a:rPr>
                  <a:t>1.1%</a:t>
                </a:r>
              </a:p>
            </p:txBody>
          </p:sp>
          <p:sp>
            <p:nvSpPr>
              <p:cNvPr id="55" name="TextBox 54">
                <a:extLst>
                  <a:ext uri="{FF2B5EF4-FFF2-40B4-BE49-F238E27FC236}">
                    <a16:creationId xmlns:a16="http://schemas.microsoft.com/office/drawing/2014/main" id="{4BF707D5-571B-AEE7-3DC2-5F834C509A8B}"/>
                  </a:ext>
                </a:extLst>
              </p:cNvPr>
              <p:cNvSpPr txBox="1"/>
              <p:nvPr/>
            </p:nvSpPr>
            <p:spPr>
              <a:xfrm>
                <a:off x="3028095" y="3088640"/>
                <a:ext cx="394503"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000000">
                        <a:lumMod val="50000"/>
                        <a:lumOff val="50000"/>
                      </a:srgbClr>
                    </a:solidFill>
                    <a:effectLst/>
                    <a:uLnTx/>
                    <a:uFillTx/>
                    <a:latin typeface="KPMG Bold" panose="020B0803030202040204" pitchFamily="34" charset="0"/>
                    <a:ea typeface="KoPub돋움체 Medium"/>
                    <a:cs typeface="+mn-cs"/>
                  </a:rPr>
                  <a:t>4.5%</a:t>
                </a:r>
              </a:p>
            </p:txBody>
          </p:sp>
          <p:sp>
            <p:nvSpPr>
              <p:cNvPr id="56" name="TextBox 55">
                <a:extLst>
                  <a:ext uri="{FF2B5EF4-FFF2-40B4-BE49-F238E27FC236}">
                    <a16:creationId xmlns:a16="http://schemas.microsoft.com/office/drawing/2014/main" id="{E99FB619-6BA4-8BC6-D1D7-8BDD2ECBE2BE}"/>
                  </a:ext>
                </a:extLst>
              </p:cNvPr>
              <p:cNvSpPr txBox="1"/>
              <p:nvPr/>
            </p:nvSpPr>
            <p:spPr>
              <a:xfrm>
                <a:off x="3058057" y="2741551"/>
                <a:ext cx="364540"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000000">
                        <a:lumMod val="50000"/>
                        <a:lumOff val="50000"/>
                      </a:srgbClr>
                    </a:solidFill>
                    <a:effectLst/>
                    <a:uLnTx/>
                    <a:uFillTx/>
                    <a:latin typeface="KPMG Bold" panose="020B0803030202040204" pitchFamily="34" charset="0"/>
                    <a:ea typeface="KoPub돋움체 Medium"/>
                    <a:cs typeface="+mn-cs"/>
                  </a:rPr>
                  <a:t>1.4%</a:t>
                </a:r>
              </a:p>
            </p:txBody>
          </p:sp>
          <p:sp>
            <p:nvSpPr>
              <p:cNvPr id="57" name="TextBox 56">
                <a:extLst>
                  <a:ext uri="{FF2B5EF4-FFF2-40B4-BE49-F238E27FC236}">
                    <a16:creationId xmlns:a16="http://schemas.microsoft.com/office/drawing/2014/main" id="{BDEF1CB1-1C6A-C84D-563B-6BB6A8D361DF}"/>
                  </a:ext>
                </a:extLst>
              </p:cNvPr>
              <p:cNvSpPr txBox="1"/>
              <p:nvPr/>
            </p:nvSpPr>
            <p:spPr>
              <a:xfrm>
                <a:off x="3034754" y="3435729"/>
                <a:ext cx="387844" cy="296554"/>
              </a:xfrm>
              <a:prstGeom prst="rect">
                <a:avLst/>
              </a:prstGeom>
              <a:noFill/>
            </p:spPr>
            <p:txBody>
              <a:bodyPr wrap="none" lIns="0" tIns="0" rIns="0" bIns="0" rtlCol="0" anchor="ctr">
                <a:spAutoFit/>
              </a:bodyPr>
              <a:lstStyle/>
              <a:p>
                <a:pPr marL="0" marR="0" lvl="0" indent="0" algn="r" defTabSz="684163" rtl="0" eaLnBrk="1" fontAlgn="auto" latinLnBrk="0" hangingPunct="1">
                  <a:lnSpc>
                    <a:spcPct val="100000"/>
                  </a:lnSpc>
                  <a:spcBef>
                    <a:spcPts val="0"/>
                  </a:spcBef>
                  <a:spcAft>
                    <a:spcPts val="100"/>
                  </a:spcAft>
                  <a:buClrTx/>
                  <a:buSzTx/>
                  <a:buFontTx/>
                  <a:buNone/>
                  <a:tabLst/>
                  <a:defRPr/>
                </a:pPr>
                <a:r>
                  <a:rPr kumimoji="0" lang="en-US" altLang="ko-KR" sz="2000" b="0" i="0" u="none" strike="noStrike" kern="0" cap="none" spc="0" normalizeH="0" baseline="0" noProof="0" dirty="0">
                    <a:ln>
                      <a:solidFill>
                        <a:srgbClr val="7213EA">
                          <a:alpha val="0"/>
                        </a:srgbClr>
                      </a:solidFill>
                    </a:ln>
                    <a:solidFill>
                      <a:srgbClr val="000000">
                        <a:lumMod val="50000"/>
                        <a:lumOff val="50000"/>
                      </a:srgbClr>
                    </a:solidFill>
                    <a:effectLst/>
                    <a:uLnTx/>
                    <a:uFillTx/>
                    <a:latin typeface="KPMG Bold" panose="020B0803030202040204" pitchFamily="34" charset="0"/>
                    <a:ea typeface="KoPub돋움체 Medium"/>
                    <a:cs typeface="+mn-cs"/>
                  </a:rPr>
                  <a:t>2.4%</a:t>
                </a:r>
              </a:p>
            </p:txBody>
          </p:sp>
          <p:grpSp>
            <p:nvGrpSpPr>
              <p:cNvPr id="58" name="그룹 57">
                <a:extLst>
                  <a:ext uri="{FF2B5EF4-FFF2-40B4-BE49-F238E27FC236}">
                    <a16:creationId xmlns:a16="http://schemas.microsoft.com/office/drawing/2014/main" id="{ACA88EFC-41B9-6441-5B68-C9E9361E6065}"/>
                  </a:ext>
                </a:extLst>
              </p:cNvPr>
              <p:cNvGrpSpPr/>
              <p:nvPr/>
            </p:nvGrpSpPr>
            <p:grpSpPr>
              <a:xfrm>
                <a:off x="3625810" y="2160775"/>
                <a:ext cx="94578" cy="2221033"/>
                <a:chOff x="5154802" y="2160775"/>
                <a:chExt cx="94578" cy="2221033"/>
              </a:xfrm>
            </p:grpSpPr>
            <p:sp>
              <p:nvSpPr>
                <p:cNvPr id="59" name="TextBox 58">
                  <a:extLst>
                    <a:ext uri="{FF2B5EF4-FFF2-40B4-BE49-F238E27FC236}">
                      <a16:creationId xmlns:a16="http://schemas.microsoft.com/office/drawing/2014/main" id="{C9BDFCA9-33C2-B307-F69C-030F0A152FD8}"/>
                    </a:ext>
                  </a:extLst>
                </p:cNvPr>
                <p:cNvSpPr txBox="1"/>
                <p:nvPr/>
              </p:nvSpPr>
              <p:spPr>
                <a:xfrm>
                  <a:off x="5154802" y="3896220"/>
                  <a:ext cx="94578" cy="138499"/>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dirty="0">
                      <a:ln>
                        <a:solidFill>
                          <a:srgbClr val="7213EA">
                            <a:alpha val="0"/>
                          </a:srgbClr>
                        </a:solidFill>
                      </a:ln>
                      <a:solidFill>
                        <a:srgbClr val="00B8F5"/>
                      </a:solidFill>
                      <a:effectLst/>
                      <a:uLnTx/>
                      <a:uFillTx/>
                      <a:latin typeface="Arial"/>
                      <a:ea typeface="KoPub돋움체 Medium"/>
                      <a:cs typeface="+mn-cs"/>
                    </a:rPr>
                    <a:t>▶</a:t>
                  </a:r>
                  <a:endParaRPr kumimoji="0" lang="en-US" altLang="ko-KR" sz="900" b="1" i="0" u="none" strike="noStrike" kern="0" cap="none" spc="0" normalizeH="0" baseline="0" noProof="0" dirty="0">
                    <a:ln>
                      <a:solidFill>
                        <a:srgbClr val="7213EA">
                          <a:alpha val="0"/>
                        </a:srgbClr>
                      </a:solidFill>
                    </a:ln>
                    <a:solidFill>
                      <a:srgbClr val="00B8F5"/>
                    </a:solidFill>
                    <a:effectLst/>
                    <a:uLnTx/>
                    <a:uFillTx/>
                    <a:latin typeface="Arial"/>
                    <a:ea typeface="KoPub돋움체 Medium"/>
                    <a:cs typeface="+mn-cs"/>
                  </a:endParaRPr>
                </a:p>
              </p:txBody>
            </p:sp>
            <p:sp>
              <p:nvSpPr>
                <p:cNvPr id="60" name="TextBox 59">
                  <a:extLst>
                    <a:ext uri="{FF2B5EF4-FFF2-40B4-BE49-F238E27FC236}">
                      <a16:creationId xmlns:a16="http://schemas.microsoft.com/office/drawing/2014/main" id="{3BDC9A98-546F-B892-9FE3-C12E441CB5E7}"/>
                    </a:ext>
                  </a:extLst>
                </p:cNvPr>
                <p:cNvSpPr txBox="1"/>
                <p:nvPr/>
              </p:nvSpPr>
              <p:spPr>
                <a:xfrm>
                  <a:off x="5154802" y="4243309"/>
                  <a:ext cx="94578" cy="138499"/>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dirty="0">
                      <a:ln>
                        <a:solidFill>
                          <a:srgbClr val="7213EA">
                            <a:alpha val="0"/>
                          </a:srgbClr>
                        </a:solidFill>
                      </a:ln>
                      <a:solidFill>
                        <a:srgbClr val="00B8F5"/>
                      </a:solidFill>
                      <a:effectLst/>
                      <a:uLnTx/>
                      <a:uFillTx/>
                      <a:latin typeface="Arial"/>
                      <a:ea typeface="KoPub돋움체 Medium"/>
                      <a:cs typeface="+mn-cs"/>
                    </a:rPr>
                    <a:t>▶</a:t>
                  </a:r>
                  <a:endParaRPr kumimoji="0" lang="en-US" altLang="ko-KR" sz="900" b="1" i="0" u="none" strike="noStrike" kern="0" cap="none" spc="0" normalizeH="0" baseline="0" noProof="0" dirty="0">
                    <a:ln>
                      <a:solidFill>
                        <a:srgbClr val="7213EA">
                          <a:alpha val="0"/>
                        </a:srgbClr>
                      </a:solidFill>
                    </a:ln>
                    <a:solidFill>
                      <a:srgbClr val="00B8F5"/>
                    </a:solidFill>
                    <a:effectLst/>
                    <a:uLnTx/>
                    <a:uFillTx/>
                    <a:latin typeface="Arial"/>
                    <a:ea typeface="KoPub돋움체 Medium"/>
                    <a:cs typeface="+mn-cs"/>
                  </a:endParaRPr>
                </a:p>
              </p:txBody>
            </p:sp>
            <p:sp>
              <p:nvSpPr>
                <p:cNvPr id="61" name="TextBox 60">
                  <a:extLst>
                    <a:ext uri="{FF2B5EF4-FFF2-40B4-BE49-F238E27FC236}">
                      <a16:creationId xmlns:a16="http://schemas.microsoft.com/office/drawing/2014/main" id="{43534008-7516-613D-5B62-8B912325BDBF}"/>
                    </a:ext>
                  </a:extLst>
                </p:cNvPr>
                <p:cNvSpPr txBox="1"/>
                <p:nvPr/>
              </p:nvSpPr>
              <p:spPr>
                <a:xfrm>
                  <a:off x="5154802" y="2160775"/>
                  <a:ext cx="94578" cy="138499"/>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dirty="0">
                      <a:ln>
                        <a:solidFill>
                          <a:srgbClr val="7213EA">
                            <a:alpha val="0"/>
                          </a:srgbClr>
                        </a:solidFill>
                      </a:ln>
                      <a:solidFill>
                        <a:srgbClr val="00B8F5"/>
                      </a:solidFill>
                      <a:effectLst/>
                      <a:uLnTx/>
                      <a:uFillTx/>
                      <a:latin typeface="Arial"/>
                      <a:ea typeface="KoPub돋움체 Medium"/>
                      <a:cs typeface="+mn-cs"/>
                    </a:rPr>
                    <a:t>▶</a:t>
                  </a:r>
                  <a:endParaRPr kumimoji="0" lang="en-US" altLang="ko-KR" sz="900" b="1" i="0" u="none" strike="noStrike" kern="0" cap="none" spc="0" normalizeH="0" baseline="0" noProof="0" dirty="0">
                    <a:ln>
                      <a:solidFill>
                        <a:srgbClr val="7213EA">
                          <a:alpha val="0"/>
                        </a:srgbClr>
                      </a:solidFill>
                    </a:ln>
                    <a:solidFill>
                      <a:srgbClr val="00B8F5"/>
                    </a:solidFill>
                    <a:effectLst/>
                    <a:uLnTx/>
                    <a:uFillTx/>
                    <a:latin typeface="Arial"/>
                    <a:ea typeface="KoPub돋움체 Medium"/>
                    <a:cs typeface="+mn-cs"/>
                  </a:endParaRPr>
                </a:p>
              </p:txBody>
            </p:sp>
            <p:sp>
              <p:nvSpPr>
                <p:cNvPr id="62" name="TextBox 61">
                  <a:extLst>
                    <a:ext uri="{FF2B5EF4-FFF2-40B4-BE49-F238E27FC236}">
                      <a16:creationId xmlns:a16="http://schemas.microsoft.com/office/drawing/2014/main" id="{D3139D1F-4C35-F1E0-C9CE-879E5255918A}"/>
                    </a:ext>
                  </a:extLst>
                </p:cNvPr>
                <p:cNvSpPr txBox="1"/>
                <p:nvPr/>
              </p:nvSpPr>
              <p:spPr>
                <a:xfrm>
                  <a:off x="5154802" y="2507864"/>
                  <a:ext cx="94578" cy="138499"/>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dirty="0">
                      <a:ln>
                        <a:solidFill>
                          <a:srgbClr val="7213EA">
                            <a:alpha val="0"/>
                          </a:srgbClr>
                        </a:solidFill>
                      </a:ln>
                      <a:solidFill>
                        <a:srgbClr val="00B8F5"/>
                      </a:solidFill>
                      <a:effectLst/>
                      <a:uLnTx/>
                      <a:uFillTx/>
                      <a:latin typeface="Arial"/>
                      <a:ea typeface="KoPub돋움체 Medium"/>
                      <a:cs typeface="+mn-cs"/>
                    </a:rPr>
                    <a:t>▶</a:t>
                  </a:r>
                  <a:endParaRPr kumimoji="0" lang="en-US" altLang="ko-KR" sz="900" b="1" i="0" u="none" strike="noStrike" kern="0" cap="none" spc="0" normalizeH="0" baseline="0" noProof="0" dirty="0">
                    <a:ln>
                      <a:solidFill>
                        <a:srgbClr val="7213EA">
                          <a:alpha val="0"/>
                        </a:srgbClr>
                      </a:solidFill>
                    </a:ln>
                    <a:solidFill>
                      <a:srgbClr val="00B8F5"/>
                    </a:solidFill>
                    <a:effectLst/>
                    <a:uLnTx/>
                    <a:uFillTx/>
                    <a:latin typeface="Arial"/>
                    <a:ea typeface="KoPub돋움체 Medium"/>
                    <a:cs typeface="+mn-cs"/>
                  </a:endParaRPr>
                </a:p>
              </p:txBody>
            </p:sp>
            <p:sp>
              <p:nvSpPr>
                <p:cNvPr id="63" name="TextBox 62">
                  <a:extLst>
                    <a:ext uri="{FF2B5EF4-FFF2-40B4-BE49-F238E27FC236}">
                      <a16:creationId xmlns:a16="http://schemas.microsoft.com/office/drawing/2014/main" id="{75A07141-43E3-2BFF-08FA-EAB4C1C8590A}"/>
                    </a:ext>
                  </a:extLst>
                </p:cNvPr>
                <p:cNvSpPr txBox="1"/>
                <p:nvPr/>
              </p:nvSpPr>
              <p:spPr>
                <a:xfrm>
                  <a:off x="5154802" y="3202042"/>
                  <a:ext cx="94578" cy="138499"/>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dirty="0">
                      <a:ln>
                        <a:solidFill>
                          <a:srgbClr val="7213EA">
                            <a:alpha val="0"/>
                          </a:srgbClr>
                        </a:solidFill>
                      </a:ln>
                      <a:solidFill>
                        <a:srgbClr val="00B8F5"/>
                      </a:solidFill>
                      <a:effectLst/>
                      <a:uLnTx/>
                      <a:uFillTx/>
                      <a:latin typeface="Arial"/>
                      <a:ea typeface="KoPub돋움체 Medium"/>
                      <a:cs typeface="+mn-cs"/>
                    </a:rPr>
                    <a:t>▶</a:t>
                  </a:r>
                  <a:endParaRPr kumimoji="0" lang="en-US" altLang="ko-KR" sz="900" b="1" i="0" u="none" strike="noStrike" kern="0" cap="none" spc="0" normalizeH="0" baseline="0" noProof="0" dirty="0">
                    <a:ln>
                      <a:solidFill>
                        <a:srgbClr val="7213EA">
                          <a:alpha val="0"/>
                        </a:srgbClr>
                      </a:solidFill>
                    </a:ln>
                    <a:solidFill>
                      <a:srgbClr val="00B8F5"/>
                    </a:solidFill>
                    <a:effectLst/>
                    <a:uLnTx/>
                    <a:uFillTx/>
                    <a:latin typeface="Arial"/>
                    <a:ea typeface="KoPub돋움체 Medium"/>
                    <a:cs typeface="+mn-cs"/>
                  </a:endParaRPr>
                </a:p>
              </p:txBody>
            </p:sp>
            <p:sp>
              <p:nvSpPr>
                <p:cNvPr id="128" name="TextBox 127">
                  <a:extLst>
                    <a:ext uri="{FF2B5EF4-FFF2-40B4-BE49-F238E27FC236}">
                      <a16:creationId xmlns:a16="http://schemas.microsoft.com/office/drawing/2014/main" id="{1EFDFFAE-464E-EAAB-9D1B-9693961F0F5A}"/>
                    </a:ext>
                  </a:extLst>
                </p:cNvPr>
                <p:cNvSpPr txBox="1"/>
                <p:nvPr/>
              </p:nvSpPr>
              <p:spPr>
                <a:xfrm>
                  <a:off x="5154802" y="2854953"/>
                  <a:ext cx="94578" cy="138499"/>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dirty="0">
                      <a:ln>
                        <a:solidFill>
                          <a:srgbClr val="7213EA">
                            <a:alpha val="0"/>
                          </a:srgbClr>
                        </a:solidFill>
                      </a:ln>
                      <a:solidFill>
                        <a:srgbClr val="00B8F5"/>
                      </a:solidFill>
                      <a:effectLst/>
                      <a:uLnTx/>
                      <a:uFillTx/>
                      <a:latin typeface="Arial"/>
                      <a:ea typeface="KoPub돋움체 Medium"/>
                      <a:cs typeface="+mn-cs"/>
                    </a:rPr>
                    <a:t>▶</a:t>
                  </a:r>
                  <a:endParaRPr kumimoji="0" lang="en-US" altLang="ko-KR" sz="900" b="1" i="0" u="none" strike="noStrike" kern="0" cap="none" spc="0" normalizeH="0" baseline="0" noProof="0" dirty="0">
                    <a:ln>
                      <a:solidFill>
                        <a:srgbClr val="7213EA">
                          <a:alpha val="0"/>
                        </a:srgbClr>
                      </a:solidFill>
                    </a:ln>
                    <a:solidFill>
                      <a:srgbClr val="00B8F5"/>
                    </a:solidFill>
                    <a:effectLst/>
                    <a:uLnTx/>
                    <a:uFillTx/>
                    <a:latin typeface="Arial"/>
                    <a:ea typeface="KoPub돋움체 Medium"/>
                    <a:cs typeface="+mn-cs"/>
                  </a:endParaRPr>
                </a:p>
              </p:txBody>
            </p:sp>
            <p:sp>
              <p:nvSpPr>
                <p:cNvPr id="129" name="TextBox 128">
                  <a:extLst>
                    <a:ext uri="{FF2B5EF4-FFF2-40B4-BE49-F238E27FC236}">
                      <a16:creationId xmlns:a16="http://schemas.microsoft.com/office/drawing/2014/main" id="{0099E7BB-957B-F2BD-2715-CAFF55EC6BC3}"/>
                    </a:ext>
                  </a:extLst>
                </p:cNvPr>
                <p:cNvSpPr txBox="1"/>
                <p:nvPr/>
              </p:nvSpPr>
              <p:spPr>
                <a:xfrm>
                  <a:off x="5154802" y="3549131"/>
                  <a:ext cx="94578" cy="138499"/>
                </a:xfrm>
                <a:prstGeom prst="rect">
                  <a:avLst/>
                </a:prstGeom>
                <a:noFill/>
              </p:spPr>
              <p:txBody>
                <a:bodyPr wrap="none" lIns="0" tIns="0" rIns="0" bIns="0" rtlCol="0" anchor="ctr">
                  <a:spAutoFit/>
                </a:bodyPr>
                <a:lstStyle/>
                <a:p>
                  <a:pPr marL="0" marR="0" lvl="0" indent="0" algn="l" defTabSz="684163" rtl="0" eaLnBrk="1" fontAlgn="auto" latinLnBrk="0" hangingPunct="1">
                    <a:lnSpc>
                      <a:spcPct val="100000"/>
                    </a:lnSpc>
                    <a:spcBef>
                      <a:spcPts val="0"/>
                    </a:spcBef>
                    <a:spcAft>
                      <a:spcPts val="100"/>
                    </a:spcAft>
                    <a:buClrTx/>
                    <a:buSzTx/>
                    <a:buFontTx/>
                    <a:buNone/>
                    <a:tabLst/>
                    <a:defRPr/>
                  </a:pPr>
                  <a:r>
                    <a:rPr kumimoji="0" lang="ko-KR" altLang="en-US" sz="900" b="1" i="0" u="none" strike="noStrike" kern="0" cap="none" spc="0" normalizeH="0" baseline="0" noProof="0" dirty="0">
                      <a:ln>
                        <a:solidFill>
                          <a:srgbClr val="7213EA">
                            <a:alpha val="0"/>
                          </a:srgbClr>
                        </a:solidFill>
                      </a:ln>
                      <a:solidFill>
                        <a:srgbClr val="00B8F5"/>
                      </a:solidFill>
                      <a:effectLst/>
                      <a:uLnTx/>
                      <a:uFillTx/>
                      <a:latin typeface="Arial"/>
                      <a:ea typeface="KoPub돋움체 Medium"/>
                      <a:cs typeface="+mn-cs"/>
                    </a:rPr>
                    <a:t>▶</a:t>
                  </a:r>
                  <a:endParaRPr kumimoji="0" lang="en-US" altLang="ko-KR" sz="900" b="1" i="0" u="none" strike="noStrike" kern="0" cap="none" spc="0" normalizeH="0" baseline="0" noProof="0" dirty="0">
                    <a:ln>
                      <a:solidFill>
                        <a:srgbClr val="7213EA">
                          <a:alpha val="0"/>
                        </a:srgbClr>
                      </a:solidFill>
                    </a:ln>
                    <a:solidFill>
                      <a:srgbClr val="00B8F5"/>
                    </a:solidFill>
                    <a:effectLst/>
                    <a:uLnTx/>
                    <a:uFillTx/>
                    <a:latin typeface="Arial"/>
                    <a:ea typeface="KoPub돋움체 Medium"/>
                    <a:cs typeface="+mn-cs"/>
                  </a:endParaRPr>
                </a:p>
              </p:txBody>
            </p:sp>
          </p:grpSp>
        </p:grpSp>
      </p:grpSp>
    </p:spTree>
    <p:extLst>
      <p:ext uri="{BB962C8B-B14F-4D97-AF65-F5344CB8AC3E}">
        <p14:creationId xmlns:p14="http://schemas.microsoft.com/office/powerpoint/2010/main" val="547601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81BFA4D7-2EC8-65F9-8A18-9F9F502CE0B0}"/>
              </a:ext>
            </a:extLst>
          </p:cNvPr>
          <p:cNvSpPr/>
          <p:nvPr/>
        </p:nvSpPr>
        <p:spPr>
          <a:xfrm>
            <a:off x="766353" y="3884023"/>
            <a:ext cx="3662211" cy="3879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ko-KR" altLang="en-US" sz="900" dirty="0">
              <a:solidFill>
                <a:schemeClr val="bg1"/>
              </a:solidFill>
            </a:endParaRPr>
          </a:p>
        </p:txBody>
      </p:sp>
      <p:graphicFrame>
        <p:nvGraphicFramePr>
          <p:cNvPr id="2" name="차트 1">
            <a:extLst>
              <a:ext uri="{FF2B5EF4-FFF2-40B4-BE49-F238E27FC236}">
                <a16:creationId xmlns:a16="http://schemas.microsoft.com/office/drawing/2014/main" id="{AD09D893-16FF-0ECA-9D87-E75612BC576D}"/>
              </a:ext>
            </a:extLst>
          </p:cNvPr>
          <p:cNvGraphicFramePr/>
          <p:nvPr>
            <p:extLst>
              <p:ext uri="{D42A27DB-BD31-4B8C-83A1-F6EECF244321}">
                <p14:modId xmlns:p14="http://schemas.microsoft.com/office/powerpoint/2010/main" val="742411809"/>
              </p:ext>
            </p:extLst>
          </p:nvPr>
        </p:nvGraphicFramePr>
        <p:xfrm>
          <a:off x="404719" y="2266323"/>
          <a:ext cx="4179600" cy="2520000"/>
        </p:xfrm>
        <a:graphic>
          <a:graphicData uri="http://schemas.openxmlformats.org/drawingml/2006/chart">
            <c:chart xmlns:c="http://schemas.openxmlformats.org/drawingml/2006/chart" xmlns:r="http://schemas.openxmlformats.org/officeDocument/2006/relationships" r:id="rId3"/>
          </a:graphicData>
        </a:graphic>
      </p:graphicFrame>
      <p:sp>
        <p:nvSpPr>
          <p:cNvPr id="95" name="Freeform 6">
            <a:extLst>
              <a:ext uri="{FF2B5EF4-FFF2-40B4-BE49-F238E27FC236}">
                <a16:creationId xmlns:a16="http://schemas.microsoft.com/office/drawing/2014/main" id="{CD64BB53-921A-468A-80DA-7A9FB3DB8E76}"/>
              </a:ext>
            </a:extLst>
          </p:cNvPr>
          <p:cNvSpPr>
            <a:spLocks/>
          </p:cNvSpPr>
          <p:nvPr/>
        </p:nvSpPr>
        <p:spPr bwMode="auto">
          <a:xfrm rot="5400000">
            <a:off x="2434971" y="-742111"/>
            <a:ext cx="216000" cy="4125922"/>
          </a:xfrm>
          <a:custGeom>
            <a:avLst/>
            <a:gdLst>
              <a:gd name="T0" fmla="*/ 263 w 263"/>
              <a:gd name="T1" fmla="*/ 0 h 263"/>
              <a:gd name="T2" fmla="*/ 0 w 263"/>
              <a:gd name="T3" fmla="*/ 0 h 263"/>
              <a:gd name="T4" fmla="*/ 0 w 263"/>
              <a:gd name="T5" fmla="*/ 263 h 263"/>
              <a:gd name="T6" fmla="*/ 263 w 263"/>
              <a:gd name="T7" fmla="*/ 263 h 263"/>
            </a:gdLst>
            <a:ahLst/>
            <a:cxnLst>
              <a:cxn ang="0">
                <a:pos x="T0" y="T1"/>
              </a:cxn>
              <a:cxn ang="0">
                <a:pos x="T2" y="T3"/>
              </a:cxn>
              <a:cxn ang="0">
                <a:pos x="T4" y="T5"/>
              </a:cxn>
              <a:cxn ang="0">
                <a:pos x="T6" y="T7"/>
              </a:cxn>
            </a:cxnLst>
            <a:rect l="0" t="0" r="r" b="b"/>
            <a:pathLst>
              <a:path w="263" h="263">
                <a:moveTo>
                  <a:pt x="263" y="0"/>
                </a:moveTo>
                <a:lnTo>
                  <a:pt x="0" y="0"/>
                </a:lnTo>
                <a:lnTo>
                  <a:pt x="0" y="263"/>
                </a:lnTo>
                <a:lnTo>
                  <a:pt x="263" y="263"/>
                </a:lnTo>
              </a:path>
            </a:pathLst>
          </a:custGeom>
          <a:noFill/>
          <a:ln w="12700" cap="flat">
            <a:solidFill>
              <a:schemeClr val="tx1">
                <a:lumMod val="85000"/>
                <a:lumOff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0" tIns="0" rIns="0" bIns="0" numCol="1" anchor="b" anchorCtr="0" compatLnSpc="1">
            <a:prstTxWarp prst="textNoShape">
              <a:avLst/>
            </a:prstTxWarp>
          </a:bodyPr>
          <a:lstStyle/>
          <a:p>
            <a:pPr algn="ctr"/>
            <a:r>
              <a:rPr lang="en-US" altLang="ko-KR" sz="1300" b="1" dirty="0">
                <a:ln>
                  <a:solidFill>
                    <a:prstClr val="white">
                      <a:lumMod val="75000"/>
                      <a:alpha val="0"/>
                    </a:prstClr>
                  </a:solidFill>
                </a:ln>
                <a:solidFill>
                  <a:srgbClr val="000000"/>
                </a:solidFill>
                <a:latin typeface="KoPub돋움체 Bold" panose="00000800000000000000" pitchFamily="2" charset="-127"/>
                <a:ea typeface="KoPub돋움체 Bold" panose="00000800000000000000" pitchFamily="2" charset="-127"/>
              </a:rPr>
              <a:t>Trends in Korea’s export, import, and trade balance</a:t>
            </a:r>
            <a:endParaRPr lang="ko-KR" altLang="en-US" sz="1300" b="1" dirty="0">
              <a:ln>
                <a:solidFill>
                  <a:prstClr val="white">
                    <a:lumMod val="75000"/>
                    <a:alpha val="0"/>
                  </a:prstClr>
                </a:solidFill>
              </a:ln>
              <a:solidFill>
                <a:srgbClr val="000000"/>
              </a:solidFill>
              <a:latin typeface="KoPub돋움체 Bold" panose="00000800000000000000" pitchFamily="2" charset="-127"/>
              <a:ea typeface="KoPub돋움체 Bold" panose="00000800000000000000" pitchFamily="2" charset="-127"/>
            </a:endParaRPr>
          </a:p>
        </p:txBody>
      </p:sp>
      <p:sp>
        <p:nvSpPr>
          <p:cNvPr id="96" name="Freeform 6">
            <a:extLst>
              <a:ext uri="{FF2B5EF4-FFF2-40B4-BE49-F238E27FC236}">
                <a16:creationId xmlns:a16="http://schemas.microsoft.com/office/drawing/2014/main" id="{99D10115-2969-4D0A-BACF-2555F759D021}"/>
              </a:ext>
            </a:extLst>
          </p:cNvPr>
          <p:cNvSpPr>
            <a:spLocks/>
          </p:cNvSpPr>
          <p:nvPr/>
        </p:nvSpPr>
        <p:spPr bwMode="auto">
          <a:xfrm rot="5400000">
            <a:off x="6914456" y="-742109"/>
            <a:ext cx="216000" cy="4125921"/>
          </a:xfrm>
          <a:custGeom>
            <a:avLst/>
            <a:gdLst>
              <a:gd name="T0" fmla="*/ 263 w 263"/>
              <a:gd name="T1" fmla="*/ 0 h 263"/>
              <a:gd name="T2" fmla="*/ 0 w 263"/>
              <a:gd name="T3" fmla="*/ 0 h 263"/>
              <a:gd name="T4" fmla="*/ 0 w 263"/>
              <a:gd name="T5" fmla="*/ 263 h 263"/>
              <a:gd name="T6" fmla="*/ 263 w 263"/>
              <a:gd name="T7" fmla="*/ 263 h 263"/>
            </a:gdLst>
            <a:ahLst/>
            <a:cxnLst>
              <a:cxn ang="0">
                <a:pos x="T0" y="T1"/>
              </a:cxn>
              <a:cxn ang="0">
                <a:pos x="T2" y="T3"/>
              </a:cxn>
              <a:cxn ang="0">
                <a:pos x="T4" y="T5"/>
              </a:cxn>
              <a:cxn ang="0">
                <a:pos x="T6" y="T7"/>
              </a:cxn>
            </a:cxnLst>
            <a:rect l="0" t="0" r="r" b="b"/>
            <a:pathLst>
              <a:path w="263" h="263">
                <a:moveTo>
                  <a:pt x="263" y="0"/>
                </a:moveTo>
                <a:lnTo>
                  <a:pt x="0" y="0"/>
                </a:lnTo>
                <a:lnTo>
                  <a:pt x="0" y="263"/>
                </a:lnTo>
                <a:lnTo>
                  <a:pt x="263" y="263"/>
                </a:lnTo>
              </a:path>
            </a:pathLst>
          </a:custGeom>
          <a:noFill/>
          <a:ln w="12700" cap="flat">
            <a:solidFill>
              <a:schemeClr val="tx1">
                <a:lumMod val="85000"/>
                <a:lumOff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0" tIns="0" rIns="0" bIns="0" numCol="1" anchor="b" anchorCtr="0" compatLnSpc="1">
            <a:prstTxWarp prst="textNoShape">
              <a:avLst/>
            </a:prstTxWarp>
          </a:bodyPr>
          <a:lstStyle/>
          <a:p>
            <a:pPr marL="0" marR="0" lvl="0" indent="0" algn="ctr" defTabSz="684163" rtl="0" eaLnBrk="1" fontAlgn="auto" latinLnBrk="0" hangingPunct="1">
              <a:lnSpc>
                <a:spcPct val="100000"/>
              </a:lnSpc>
              <a:spcBef>
                <a:spcPts val="0"/>
              </a:spcBef>
              <a:spcAft>
                <a:spcPts val="0"/>
              </a:spcAft>
              <a:buClrTx/>
              <a:buSzTx/>
              <a:buFontTx/>
              <a:buNone/>
              <a:tabLst/>
              <a:defRPr/>
            </a:pPr>
            <a:r>
              <a:rPr kumimoji="0" lang="en-US" altLang="ko-KR" sz="1300" b="1" i="0" u="none" strike="noStrike" kern="1200" cap="none" spc="0" normalizeH="0" baseline="0" noProof="0" dirty="0">
                <a:ln>
                  <a:solidFill>
                    <a:prstClr val="white">
                      <a:lumMod val="75000"/>
                      <a:alpha val="0"/>
                    </a:prstClr>
                  </a:solidFill>
                </a:ln>
                <a:solidFill>
                  <a:srgbClr val="000000"/>
                </a:solidFill>
                <a:effectLst/>
                <a:uLnTx/>
                <a:uFillTx/>
                <a:latin typeface="KoPub돋움체 Bold" panose="00000800000000000000" pitchFamily="2" charset="-127"/>
                <a:ea typeface="KoPub돋움체 Bold" panose="00000800000000000000" pitchFamily="2" charset="-127"/>
                <a:cs typeface="+mn-cs"/>
              </a:rPr>
              <a:t>Trends in Korea’s overseas direct investment</a:t>
            </a:r>
            <a:endParaRPr kumimoji="0" lang="ko-KR" altLang="en-US" sz="1300" b="1" i="0" u="none" strike="noStrike" kern="1200" cap="none" spc="0" normalizeH="0" baseline="0" noProof="0" dirty="0">
              <a:ln>
                <a:solidFill>
                  <a:prstClr val="white">
                    <a:lumMod val="75000"/>
                    <a:alpha val="0"/>
                  </a:prstClr>
                </a:solidFill>
              </a:ln>
              <a:solidFill>
                <a:srgbClr val="000000"/>
              </a:solidFill>
              <a:effectLst/>
              <a:uLnTx/>
              <a:uFillTx/>
              <a:latin typeface="KoPub돋움체 Bold" panose="00000800000000000000" pitchFamily="2" charset="-127"/>
              <a:ea typeface="KoPub돋움체 Bold" panose="00000800000000000000" pitchFamily="2" charset="-127"/>
              <a:cs typeface="+mn-cs"/>
            </a:endParaRPr>
          </a:p>
        </p:txBody>
      </p:sp>
      <p:sp>
        <p:nvSpPr>
          <p:cNvPr id="7" name="텍스트 개체 틀 4">
            <a:extLst>
              <a:ext uri="{FF2B5EF4-FFF2-40B4-BE49-F238E27FC236}">
                <a16:creationId xmlns:a16="http://schemas.microsoft.com/office/drawing/2014/main" id="{E2F38F2A-B68D-E0C8-4A83-F4DF2299B175}"/>
              </a:ext>
            </a:extLst>
          </p:cNvPr>
          <p:cNvSpPr txBox="1">
            <a:spLocks/>
          </p:cNvSpPr>
          <p:nvPr/>
        </p:nvSpPr>
        <p:spPr>
          <a:xfrm>
            <a:off x="488950" y="649054"/>
            <a:ext cx="8928100" cy="322262"/>
          </a:xfrm>
          <a:prstGeom prst="rect">
            <a:avLst/>
          </a:prstGeom>
        </p:spPr>
        <p:txBody>
          <a:bodyPr wrap="none" lIns="0" tIns="0" rIns="0" bIns="0" anchor="b" anchorCtr="0">
            <a:noAutofit/>
          </a:bodyPr>
          <a:lstStyle>
            <a:lvl1pPr eaLnBrk="1" latinLnBrk="1" hangingPunct="1">
              <a:spcAft>
                <a:spcPts val="600"/>
              </a:spcAft>
              <a:defRPr kumimoji="0" lang="ko-KR" altLang="en-US" sz="2400" b="0" i="0" u="none" strike="noStrike" kern="1200" cap="none" spc="0" normalizeH="0" baseline="0" dirty="0">
                <a:ln>
                  <a:solidFill>
                    <a:prstClr val="white">
                      <a:lumMod val="75000"/>
                      <a:alpha val="0"/>
                    </a:prstClr>
                  </a:solidFill>
                </a:ln>
                <a:solidFill>
                  <a:srgbClr val="00338D"/>
                </a:solidFill>
                <a:effectLst/>
                <a:uLnTx/>
                <a:uFillTx/>
                <a:latin typeface="KoPub돋움체 Bold" panose="00000800000000000000" pitchFamily="2" charset="-127"/>
                <a:ea typeface="KoPub돋움체 Bold" panose="00000800000000000000" pitchFamily="2" charset="-127"/>
                <a:cs typeface="KoPub돋움체 Medium" panose="02020603020101020101" pitchFamily="18" charset="-127"/>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marL="0" marR="0" lvl="0" indent="0" algn="l" defTabSz="914400" rtl="0" eaLnBrk="1" fontAlgn="auto" latinLnBrk="1" hangingPunct="1">
              <a:lnSpc>
                <a:spcPct val="100000"/>
              </a:lnSpc>
              <a:spcBef>
                <a:spcPts val="0"/>
              </a:spcBef>
              <a:spcAft>
                <a:spcPts val="600"/>
              </a:spcAft>
              <a:buClrTx/>
              <a:buSzTx/>
              <a:buFontTx/>
              <a:buNone/>
              <a:tabLst/>
              <a:defRPr/>
            </a:pPr>
            <a:r>
              <a:rPr lang="en-US" altLang="ko-KR" sz="3200" dirty="0">
                <a:ln>
                  <a:solidFill>
                    <a:schemeClr val="accent6">
                      <a:alpha val="0"/>
                    </a:schemeClr>
                  </a:solidFill>
                </a:ln>
                <a:solidFill>
                  <a:schemeClr val="tx2"/>
                </a:solidFill>
                <a:latin typeface="KPMG Bold" panose="020B0803030202040204" pitchFamily="34" charset="0"/>
                <a:ea typeface="+mj-ea"/>
                <a:cs typeface="+mj-cs"/>
              </a:rPr>
              <a:t>3. Korean companies seeking new growth drivers</a:t>
            </a:r>
            <a:endParaRPr lang="ko-KR" altLang="en-US" sz="3200" dirty="0">
              <a:ln>
                <a:solidFill>
                  <a:schemeClr val="accent6">
                    <a:alpha val="0"/>
                  </a:schemeClr>
                </a:solidFill>
              </a:ln>
              <a:solidFill>
                <a:schemeClr val="tx2"/>
              </a:solidFill>
              <a:latin typeface="KPMG Bold" panose="020B0803030202040204" pitchFamily="34" charset="0"/>
              <a:ea typeface="+mj-ea"/>
              <a:cs typeface="+mj-cs"/>
            </a:endParaRPr>
          </a:p>
        </p:txBody>
      </p:sp>
      <p:sp>
        <p:nvSpPr>
          <p:cNvPr id="8" name="TextBox 7">
            <a:extLst>
              <a:ext uri="{FF2B5EF4-FFF2-40B4-BE49-F238E27FC236}">
                <a16:creationId xmlns:a16="http://schemas.microsoft.com/office/drawing/2014/main" id="{716E1877-7BDD-8981-AE82-97A441922E77}"/>
              </a:ext>
            </a:extLst>
          </p:cNvPr>
          <p:cNvSpPr txBox="1"/>
          <p:nvPr/>
        </p:nvSpPr>
        <p:spPr>
          <a:xfrm>
            <a:off x="4949121" y="1464484"/>
            <a:ext cx="4143385" cy="684000"/>
          </a:xfrm>
          <a:prstGeom prst="rect">
            <a:avLst/>
          </a:prstGeom>
          <a:solidFill>
            <a:srgbClr val="00B8F5">
              <a:lumMod val="20000"/>
              <a:lumOff val="80000"/>
            </a:srgbClr>
          </a:solidFill>
          <a:ln w="9525" cap="flat" cmpd="sng" algn="ctr">
            <a:noFill/>
            <a:prstDash val="solid"/>
          </a:ln>
          <a:effectLst/>
        </p:spPr>
        <p:txBody>
          <a:bodyPr lIns="108000" tIns="72000" rIns="108000" bIns="72000" rtlCol="0" anchor="ctr">
            <a:noAutofit/>
          </a:bodyPr>
          <a:lstStyle>
            <a:defPPr>
              <a:defRPr lang="en-US"/>
            </a:defPPr>
            <a:lvl1pPr marL="108000" indent="-108000" fontAlgn="base" hangingPunct="0">
              <a:lnSpc>
                <a:spcPct val="110000"/>
              </a:lnSpc>
              <a:spcAft>
                <a:spcPts val="300"/>
              </a:spcAft>
              <a:buFont typeface="Arial" panose="020B0604020202020204" pitchFamily="34" charset="0"/>
              <a:buChar char="•"/>
              <a:defRPr sz="1000" b="1" i="0" u="none" strike="noStrike" baseline="0">
                <a:ln>
                  <a:solidFill>
                    <a:schemeClr val="tx2">
                      <a:alpha val="0"/>
                    </a:schemeClr>
                  </a:solidFill>
                </a:ln>
                <a:solidFill>
                  <a:schemeClr val="tx1">
                    <a:lumMod val="85000"/>
                    <a:lumOff val="15000"/>
                  </a:schemeClr>
                </a:solidFill>
                <a:latin typeface="+mn-ea"/>
                <a:ea typeface="KoPub돋움체 Medium" panose="00000600000000000000" pitchFamily="2" charset="-12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defTabSz="914400">
              <a:buNone/>
              <a:defRPr/>
            </a:pPr>
            <a:r>
              <a:rPr kumimoji="0" lang="en-US" altLang="ko-KR" sz="900" b="1" i="0" u="none" strike="noStrike" kern="0" cap="none" spc="0" normalizeH="0" baseline="0" noProof="0" dirty="0">
                <a:ln>
                  <a:solidFill>
                    <a:srgbClr val="00338D">
                      <a:alpha val="0"/>
                    </a:srgbClr>
                  </a:solidFill>
                </a:ln>
                <a:solidFill>
                  <a:srgbClr val="000000"/>
                </a:solidFill>
                <a:effectLst/>
                <a:uLnTx/>
                <a:uFillTx/>
                <a:latin typeface="KoPub돋움체 Medium" panose="00000600000000000000" pitchFamily="2" charset="-127"/>
                <a:ea typeface="KoPub돋움체 Medium"/>
              </a:rPr>
              <a:t>South Korea’s overseas direct investment, to secure growth drivers for domestic companies, </a:t>
            </a:r>
            <a:r>
              <a:rPr lang="en-US" altLang="ko-KR" sz="900" kern="0" dirty="0">
                <a:ln>
                  <a:solidFill>
                    <a:srgbClr val="00338D">
                      <a:alpha val="0"/>
                    </a:srgbClr>
                  </a:solidFill>
                </a:ln>
                <a:solidFill>
                  <a:srgbClr val="000000"/>
                </a:solidFill>
                <a:latin typeface="KoPub돋움체 Medium" panose="00000600000000000000" pitchFamily="2" charset="-127"/>
                <a:ea typeface="KoPub돋움체 Medium"/>
              </a:rPr>
              <a:t>continued</a:t>
            </a:r>
            <a:r>
              <a:rPr kumimoji="0" lang="en-US" altLang="ko-KR" sz="900" b="1" i="0" u="none" strike="noStrike" kern="0" cap="none" spc="0" normalizeH="0" baseline="0" noProof="0" dirty="0">
                <a:ln>
                  <a:solidFill>
                    <a:srgbClr val="00338D">
                      <a:alpha val="0"/>
                    </a:srgbClr>
                  </a:solidFill>
                </a:ln>
                <a:solidFill>
                  <a:srgbClr val="000000"/>
                </a:solidFill>
                <a:effectLst/>
                <a:uLnTx/>
                <a:uFillTx/>
                <a:latin typeface="KoPub돋움체 Medium" panose="00000600000000000000" pitchFamily="2" charset="-127"/>
                <a:ea typeface="KoPub돋움체 Medium"/>
              </a:rPr>
              <a:t> to </a:t>
            </a:r>
            <a:r>
              <a:rPr lang="en-US" altLang="ko-KR" sz="900" kern="0" dirty="0">
                <a:ln>
                  <a:solidFill>
                    <a:srgbClr val="00338D">
                      <a:alpha val="0"/>
                    </a:srgbClr>
                  </a:solidFill>
                </a:ln>
                <a:solidFill>
                  <a:srgbClr val="000000"/>
                </a:solidFill>
                <a:latin typeface="KoPub돋움체 Medium" panose="00000600000000000000" pitchFamily="2" charset="-127"/>
                <a:ea typeface="KoPub돋움체 Medium"/>
              </a:rPr>
              <a:t>grow steadily. It</a:t>
            </a:r>
            <a:r>
              <a:rPr kumimoji="0" lang="en-US" altLang="ko-KR" sz="900" b="1" i="0" u="none" strike="noStrike" kern="0" cap="none" spc="0" normalizeH="0" baseline="0" noProof="0" dirty="0">
                <a:ln>
                  <a:solidFill>
                    <a:srgbClr val="00338D">
                      <a:alpha val="0"/>
                    </a:srgbClr>
                  </a:solidFill>
                </a:ln>
                <a:solidFill>
                  <a:srgbClr val="000000"/>
                </a:solidFill>
                <a:effectLst/>
                <a:uLnTx/>
                <a:uFillTx/>
                <a:latin typeface="KoPub돋움체 Medium" panose="00000600000000000000" pitchFamily="2" charset="-127"/>
                <a:ea typeface="KoPub돋움체 Medium"/>
              </a:rPr>
              <a:t> </a:t>
            </a:r>
            <a:r>
              <a:rPr lang="en-US" altLang="ko-KR" sz="900" kern="0" dirty="0">
                <a:ln>
                  <a:solidFill>
                    <a:srgbClr val="00338D">
                      <a:alpha val="0"/>
                    </a:srgbClr>
                  </a:solidFill>
                </a:ln>
                <a:solidFill>
                  <a:srgbClr val="000000"/>
                </a:solidFill>
                <a:latin typeface="KoPub돋움체 Medium" panose="00000600000000000000" pitchFamily="2" charset="-127"/>
                <a:ea typeface="KoPub돋움체 Medium"/>
              </a:rPr>
              <a:t>set</a:t>
            </a:r>
            <a:r>
              <a:rPr kumimoji="0" lang="en-US" altLang="ko-KR" sz="900" b="1" i="0" u="none" strike="noStrike" kern="0" cap="none" spc="0" normalizeH="0" baseline="0" noProof="0" dirty="0">
                <a:ln>
                  <a:solidFill>
                    <a:srgbClr val="00338D">
                      <a:alpha val="0"/>
                    </a:srgbClr>
                  </a:solidFill>
                </a:ln>
                <a:solidFill>
                  <a:srgbClr val="000000"/>
                </a:solidFill>
                <a:effectLst/>
                <a:uLnTx/>
                <a:uFillTx/>
                <a:latin typeface="KoPub돋움체 Medium" panose="00000600000000000000" pitchFamily="2" charset="-127"/>
                <a:ea typeface="KoPub돋움체 Medium"/>
              </a:rPr>
              <a:t> a new annual</a:t>
            </a:r>
            <a:r>
              <a:rPr lang="en-US" altLang="ko-KR" sz="900" kern="0" dirty="0">
                <a:ln>
                  <a:solidFill>
                    <a:srgbClr val="00338D">
                      <a:alpha val="0"/>
                    </a:srgbClr>
                  </a:solidFill>
                </a:ln>
                <a:solidFill>
                  <a:srgbClr val="000000"/>
                </a:solidFill>
                <a:latin typeface="KoPub돋움체 Medium" panose="00000600000000000000" pitchFamily="2" charset="-127"/>
                <a:ea typeface="KoPub돋움체 Medium"/>
              </a:rPr>
              <a:t> record high in 2022</a:t>
            </a:r>
            <a:endParaRPr kumimoji="0" lang="en-US" altLang="ko-KR" sz="900" b="1" i="0" u="none" strike="noStrike" kern="0" cap="none" spc="0" normalizeH="0" baseline="0" noProof="0" dirty="0">
              <a:ln>
                <a:solidFill>
                  <a:srgbClr val="00338D">
                    <a:alpha val="0"/>
                  </a:srgbClr>
                </a:solidFill>
              </a:ln>
              <a:solidFill>
                <a:srgbClr val="000000"/>
              </a:solidFill>
              <a:effectLst/>
              <a:uLnTx/>
              <a:uFillTx/>
              <a:latin typeface="KoPub돋움체 Medium" panose="00000600000000000000" pitchFamily="2" charset="-127"/>
              <a:ea typeface="KoPub돋움체 Medium"/>
            </a:endParaRPr>
          </a:p>
        </p:txBody>
      </p:sp>
      <p:sp>
        <p:nvSpPr>
          <p:cNvPr id="9" name="TextBox 8">
            <a:extLst>
              <a:ext uri="{FF2B5EF4-FFF2-40B4-BE49-F238E27FC236}">
                <a16:creationId xmlns:a16="http://schemas.microsoft.com/office/drawing/2014/main" id="{F52F8128-099D-18ED-9C74-6D6A43603C19}"/>
              </a:ext>
            </a:extLst>
          </p:cNvPr>
          <p:cNvSpPr txBox="1"/>
          <p:nvPr/>
        </p:nvSpPr>
        <p:spPr>
          <a:xfrm>
            <a:off x="471488" y="1464484"/>
            <a:ext cx="4143385" cy="684000"/>
          </a:xfrm>
          <a:prstGeom prst="rect">
            <a:avLst/>
          </a:prstGeom>
          <a:solidFill>
            <a:schemeClr val="accent4">
              <a:lumMod val="20000"/>
              <a:lumOff val="80000"/>
            </a:schemeClr>
          </a:solidFill>
          <a:ln w="9525" cap="flat" cmpd="sng" algn="ctr">
            <a:noFill/>
            <a:prstDash val="solid"/>
          </a:ln>
          <a:effectLst/>
        </p:spPr>
        <p:txBody>
          <a:bodyPr lIns="108000" tIns="108000" rIns="108000" bIns="108000" rtlCol="0" anchor="ctr">
            <a:noAutofit/>
          </a:bodyPr>
          <a:lstStyle>
            <a:defPPr>
              <a:defRPr lang="en-US"/>
            </a:defPPr>
            <a:lvl1pPr marL="108000" indent="-108000" fontAlgn="base" hangingPunct="0">
              <a:lnSpc>
                <a:spcPct val="110000"/>
              </a:lnSpc>
              <a:spcAft>
                <a:spcPts val="300"/>
              </a:spcAft>
              <a:buFont typeface="Arial" panose="020B0604020202020204" pitchFamily="34" charset="0"/>
              <a:buChar char="•"/>
              <a:defRPr sz="1000" b="1" i="0" u="none" strike="noStrike" baseline="0">
                <a:ln>
                  <a:solidFill>
                    <a:schemeClr val="tx2">
                      <a:alpha val="0"/>
                    </a:schemeClr>
                  </a:solidFill>
                </a:ln>
                <a:solidFill>
                  <a:schemeClr val="tx1">
                    <a:lumMod val="85000"/>
                    <a:lumOff val="15000"/>
                  </a:schemeClr>
                </a:solidFill>
                <a:latin typeface="+mn-ea"/>
                <a:ea typeface="KoPub돋움체 Medium" panose="00000600000000000000" pitchFamily="2" charset="-12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defTabSz="914400">
              <a:buNone/>
              <a:defRPr/>
            </a:pPr>
            <a:r>
              <a:rPr lang="en-US" altLang="ko-KR" sz="900" kern="0" dirty="0">
                <a:ln>
                  <a:solidFill>
                    <a:srgbClr val="00338D">
                      <a:alpha val="0"/>
                    </a:srgbClr>
                  </a:solidFill>
                </a:ln>
                <a:solidFill>
                  <a:srgbClr val="000000"/>
                </a:solidFill>
                <a:latin typeface="KoPub돋움체 Medium" panose="00000600000000000000" pitchFamily="2" charset="-127"/>
                <a:ea typeface="KoPub돋움체 Medium"/>
              </a:rPr>
              <a:t>Concerns over the</a:t>
            </a:r>
            <a:r>
              <a:rPr kumimoji="0" lang="en-US" altLang="ko-KR" sz="900" b="1" i="0" u="none" strike="noStrike" kern="0" cap="none" spc="0" normalizeH="0" baseline="0" noProof="0" dirty="0">
                <a:ln>
                  <a:solidFill>
                    <a:srgbClr val="00338D">
                      <a:alpha val="0"/>
                    </a:srgbClr>
                  </a:solidFill>
                </a:ln>
                <a:solidFill>
                  <a:srgbClr val="000000"/>
                </a:solidFill>
                <a:effectLst/>
                <a:uLnTx/>
                <a:uFillTx/>
                <a:latin typeface="KoPub돋움체 Medium" panose="00000600000000000000" pitchFamily="2" charset="-127"/>
                <a:ea typeface="KoPub돋움체 Medium"/>
              </a:rPr>
              <a:t> Korean economy</a:t>
            </a:r>
            <a:r>
              <a:rPr lang="en-US" altLang="ko-KR" sz="900" kern="0" dirty="0">
                <a:ln>
                  <a:solidFill>
                    <a:srgbClr val="00338D">
                      <a:alpha val="0"/>
                    </a:srgbClr>
                  </a:solidFill>
                </a:ln>
                <a:solidFill>
                  <a:srgbClr val="000000"/>
                </a:solidFill>
                <a:latin typeface="KoPub돋움체 Medium" panose="00000600000000000000" pitchFamily="2" charset="-127"/>
                <a:ea typeface="KoPub돋움체 Medium"/>
              </a:rPr>
              <a:t> grew as it</a:t>
            </a:r>
            <a:r>
              <a:rPr kumimoji="0" lang="en-US" altLang="ko-KR" sz="900" b="1" i="0" u="none" strike="noStrike" kern="0" cap="none" spc="0" normalizeH="0" baseline="0" noProof="0" dirty="0">
                <a:ln>
                  <a:solidFill>
                    <a:srgbClr val="00338D">
                      <a:alpha val="0"/>
                    </a:srgbClr>
                  </a:solidFill>
                </a:ln>
                <a:solidFill>
                  <a:srgbClr val="000000"/>
                </a:solidFill>
                <a:effectLst/>
                <a:uLnTx/>
                <a:uFillTx/>
                <a:latin typeface="KoPub돋움체 Medium" panose="00000600000000000000" pitchFamily="2" charset="-127"/>
                <a:ea typeface="KoPub돋움체 Medium"/>
              </a:rPr>
              <a:t> </a:t>
            </a:r>
            <a:r>
              <a:rPr lang="en-US" altLang="ko-KR" sz="900" kern="0" dirty="0">
                <a:ln>
                  <a:solidFill>
                    <a:srgbClr val="00338D">
                      <a:alpha val="0"/>
                    </a:srgbClr>
                  </a:solidFill>
                </a:ln>
                <a:solidFill>
                  <a:srgbClr val="000000"/>
                </a:solidFill>
                <a:latin typeface="KoPub돋움체 Medium" panose="00000600000000000000" pitchFamily="2" charset="-127"/>
                <a:ea typeface="KoPub돋움체 Medium"/>
              </a:rPr>
              <a:t>experienced a</a:t>
            </a:r>
            <a:r>
              <a:rPr kumimoji="0" lang="en-US" altLang="ko-KR" sz="900" b="1" i="0" u="none" strike="noStrike" kern="0" cap="none" spc="0" normalizeH="0" baseline="0" noProof="0" dirty="0">
                <a:ln>
                  <a:solidFill>
                    <a:srgbClr val="00338D">
                      <a:alpha val="0"/>
                    </a:srgbClr>
                  </a:solidFill>
                </a:ln>
                <a:solidFill>
                  <a:srgbClr val="000000"/>
                </a:solidFill>
                <a:effectLst/>
                <a:uLnTx/>
                <a:uFillTx/>
                <a:latin typeface="KoPub돋움체 Medium" panose="00000600000000000000" pitchFamily="2" charset="-127"/>
                <a:ea typeface="KoPub돋움체 Medium"/>
              </a:rPr>
              <a:t> 15-month streak of trade deficits </a:t>
            </a:r>
            <a:r>
              <a:rPr lang="en-US" altLang="ko-KR" sz="900" kern="0" dirty="0">
                <a:ln>
                  <a:solidFill>
                    <a:srgbClr val="00338D">
                      <a:alpha val="0"/>
                    </a:srgbClr>
                  </a:solidFill>
                </a:ln>
                <a:solidFill>
                  <a:srgbClr val="000000"/>
                </a:solidFill>
                <a:latin typeface="KoPub돋움체 Medium" panose="00000600000000000000" pitchFamily="2" charset="-127"/>
                <a:ea typeface="KoPub돋움체 Medium"/>
              </a:rPr>
              <a:t>from March</a:t>
            </a:r>
            <a:r>
              <a:rPr kumimoji="0" lang="en-US" altLang="ko-KR" sz="900" b="1" i="0" u="none" strike="noStrike" kern="0" cap="none" spc="0" normalizeH="0" baseline="0" noProof="0" dirty="0">
                <a:ln>
                  <a:solidFill>
                    <a:srgbClr val="00338D">
                      <a:alpha val="0"/>
                    </a:srgbClr>
                  </a:solidFill>
                </a:ln>
                <a:solidFill>
                  <a:srgbClr val="000000"/>
                </a:solidFill>
                <a:effectLst/>
                <a:uLnTx/>
                <a:uFillTx/>
                <a:latin typeface="KoPub돋움체 Medium" panose="00000600000000000000" pitchFamily="2" charset="-127"/>
                <a:ea typeface="KoPub돋움체 Medium"/>
              </a:rPr>
              <a:t> 2022. The trade balance shifted to a surplus in June 2023, but </a:t>
            </a:r>
            <a:r>
              <a:rPr lang="en-US" altLang="ko-KR" sz="900" kern="0" dirty="0">
                <a:ln>
                  <a:solidFill>
                    <a:srgbClr val="00338D">
                      <a:alpha val="0"/>
                    </a:srgbClr>
                  </a:solidFill>
                </a:ln>
                <a:solidFill>
                  <a:srgbClr val="000000"/>
                </a:solidFill>
                <a:latin typeface="KoPub돋움체 Medium" panose="00000600000000000000" pitchFamily="2" charset="-127"/>
                <a:ea typeface="KoPub돋움체 Medium"/>
              </a:rPr>
              <a:t>this was due to </a:t>
            </a:r>
            <a:r>
              <a:rPr kumimoji="0" lang="en-US" altLang="ko-KR" sz="900" b="1" i="0" u="none" strike="noStrike" kern="0" cap="none" spc="0" normalizeH="0" baseline="0" noProof="0" dirty="0">
                <a:ln>
                  <a:solidFill>
                    <a:srgbClr val="00338D">
                      <a:alpha val="0"/>
                    </a:srgbClr>
                  </a:solidFill>
                </a:ln>
                <a:solidFill>
                  <a:srgbClr val="000000"/>
                </a:solidFill>
                <a:effectLst/>
                <a:uLnTx/>
                <a:uFillTx/>
                <a:latin typeface="KoPub돋움체 Medium" panose="00000600000000000000" pitchFamily="2" charset="-127"/>
                <a:ea typeface="KoPub돋움체 Medium"/>
              </a:rPr>
              <a:t>imports outpacing exports, </a:t>
            </a:r>
            <a:r>
              <a:rPr lang="en-US" altLang="ko-KR" sz="900" kern="0" dirty="0">
                <a:ln>
                  <a:solidFill>
                    <a:srgbClr val="00338D">
                      <a:alpha val="0"/>
                    </a:srgbClr>
                  </a:solidFill>
                </a:ln>
                <a:solidFill>
                  <a:srgbClr val="000000"/>
                </a:solidFill>
                <a:latin typeface="KoPub돋움체 Medium" panose="00000600000000000000" pitchFamily="2" charset="-127"/>
                <a:ea typeface="KoPub돋움체 Medium"/>
              </a:rPr>
              <a:t>which is a sign of</a:t>
            </a:r>
            <a:r>
              <a:rPr kumimoji="0" lang="en-US" altLang="ko-KR" sz="900" b="1" i="0" u="none" strike="noStrike" kern="0" cap="none" spc="0" normalizeH="0" baseline="0" noProof="0" dirty="0">
                <a:ln>
                  <a:solidFill>
                    <a:srgbClr val="00338D">
                      <a:alpha val="0"/>
                    </a:srgbClr>
                  </a:solidFill>
                </a:ln>
                <a:solidFill>
                  <a:srgbClr val="000000"/>
                </a:solidFill>
                <a:effectLst/>
                <a:uLnTx/>
                <a:uFillTx/>
                <a:latin typeface="KoPub돋움체 Medium" panose="00000600000000000000" pitchFamily="2" charset="-127"/>
                <a:ea typeface="KoPub돋움체 Medium"/>
              </a:rPr>
              <a:t> a potential recession</a:t>
            </a:r>
            <a:endParaRPr kumimoji="0" lang="ko-KR" altLang="en-US" sz="900" b="1" i="0" u="none" strike="noStrike" kern="0" cap="none" spc="0" normalizeH="0" baseline="0" noProof="0" dirty="0">
              <a:ln>
                <a:solidFill>
                  <a:srgbClr val="00338D">
                    <a:alpha val="0"/>
                  </a:srgbClr>
                </a:solidFill>
              </a:ln>
              <a:solidFill>
                <a:srgbClr val="000000"/>
              </a:solidFill>
              <a:effectLst/>
              <a:uLnTx/>
              <a:uFillTx/>
              <a:latin typeface="KoPub돋움체 Medium" panose="00000600000000000000" pitchFamily="2" charset="-127"/>
              <a:ea typeface="KoPub돋움체 Medium"/>
            </a:endParaRPr>
          </a:p>
        </p:txBody>
      </p:sp>
      <p:sp>
        <p:nvSpPr>
          <p:cNvPr id="10" name="TextBox 9">
            <a:extLst>
              <a:ext uri="{FF2B5EF4-FFF2-40B4-BE49-F238E27FC236}">
                <a16:creationId xmlns:a16="http://schemas.microsoft.com/office/drawing/2014/main" id="{8B14867F-4FDB-BB24-525C-A7FF270AFF34}"/>
              </a:ext>
            </a:extLst>
          </p:cNvPr>
          <p:cNvSpPr txBox="1"/>
          <p:nvPr/>
        </p:nvSpPr>
        <p:spPr>
          <a:xfrm>
            <a:off x="4957372" y="2217001"/>
            <a:ext cx="972000" cy="113364"/>
          </a:xfrm>
          <a:prstGeom prst="rect">
            <a:avLst/>
          </a:prstGeom>
          <a:noFill/>
        </p:spPr>
        <p:txBody>
          <a:bodyPr wrap="square" lIns="0" tIns="0" rIns="0" bIns="0" rtlCol="0">
            <a:spAutoFit/>
          </a:bodyPr>
          <a:lstStyle/>
          <a:p>
            <a:pPr marL="0" marR="0" lvl="0" indent="0" algn="l" defTabSz="661751" rtl="0" eaLnBrk="1" fontAlgn="auto" latinLnBrk="0" hangingPunct="1">
              <a:lnSpc>
                <a:spcPct val="110000"/>
              </a:lnSpc>
              <a:spcBef>
                <a:spcPts val="0"/>
              </a:spcBef>
              <a:spcAft>
                <a:spcPts val="0"/>
              </a:spcAft>
              <a:buClrTx/>
              <a:buSzTx/>
              <a:buFontTx/>
              <a:buNone/>
              <a:tabLst/>
              <a:defRPr/>
            </a:pPr>
            <a:r>
              <a:rPr kumimoji="0" lang="en-US" altLang="ko-KR" sz="7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(100 Million Dollar)</a:t>
            </a:r>
          </a:p>
        </p:txBody>
      </p:sp>
      <p:sp>
        <p:nvSpPr>
          <p:cNvPr id="11" name="TextBox 10">
            <a:extLst>
              <a:ext uri="{FF2B5EF4-FFF2-40B4-BE49-F238E27FC236}">
                <a16:creationId xmlns:a16="http://schemas.microsoft.com/office/drawing/2014/main" id="{C34127D8-7B20-FC0F-1BD4-80963F471229}"/>
              </a:ext>
            </a:extLst>
          </p:cNvPr>
          <p:cNvSpPr txBox="1"/>
          <p:nvPr/>
        </p:nvSpPr>
        <p:spPr>
          <a:xfrm>
            <a:off x="488999" y="4628640"/>
            <a:ext cx="4284613"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BOK</a:t>
            </a:r>
            <a:endParaRPr kumimoji="0" lang="ko-KR" altLang="en-US" sz="8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sp>
        <p:nvSpPr>
          <p:cNvPr id="12" name="TextBox 11">
            <a:extLst>
              <a:ext uri="{FF2B5EF4-FFF2-40B4-BE49-F238E27FC236}">
                <a16:creationId xmlns:a16="http://schemas.microsoft.com/office/drawing/2014/main" id="{EB85CC5C-1025-4544-102F-00EC1179231A}"/>
              </a:ext>
            </a:extLst>
          </p:cNvPr>
          <p:cNvSpPr txBox="1"/>
          <p:nvPr/>
        </p:nvSpPr>
        <p:spPr>
          <a:xfrm>
            <a:off x="5004798" y="4635721"/>
            <a:ext cx="2736000" cy="195814"/>
          </a:xfrm>
          <a:prstGeom prst="rect">
            <a:avLst/>
          </a:prstGeom>
          <a:noFill/>
          <a:ln>
            <a:noFill/>
          </a:ln>
        </p:spPr>
        <p:txBody>
          <a:bodyPr wrap="square" lIns="0" tIns="72000" rIns="0" bIns="0" rtlCol="0" anchor="t">
            <a:spAutoFit/>
          </a:bodyPr>
          <a:lstStyle>
            <a:defPPr>
              <a:defRPr lang="en-US"/>
            </a:defPPr>
            <a:lvl1pPr lvl="0">
              <a:defRPr sz="800">
                <a:ln>
                  <a:solidFill>
                    <a:prstClr val="white">
                      <a:lumMod val="75000"/>
                      <a:alpha val="0"/>
                    </a:prstClr>
                  </a:solidFill>
                </a:ln>
                <a:solidFill>
                  <a:schemeClr val="bg1">
                    <a:lumMod val="50000"/>
                  </a:schemeClr>
                </a:solidFill>
                <a:latin typeface="KoPub돋움체 Medium" panose="00000600000000000000" pitchFamily="2" charset="-127"/>
                <a:ea typeface="KoPub돋움체 Medium" panose="00000600000000000000" pitchFamily="2" charset="-12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Ministry of Economy and Finance</a:t>
            </a:r>
            <a:endParaRPr kumimoji="0" lang="ko-KR" altLang="en-US" sz="8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endParaRPr>
          </a:p>
        </p:txBody>
      </p:sp>
      <p:graphicFrame>
        <p:nvGraphicFramePr>
          <p:cNvPr id="13" name="차트 1">
            <a:extLst>
              <a:ext uri="{FF2B5EF4-FFF2-40B4-BE49-F238E27FC236}">
                <a16:creationId xmlns:a16="http://schemas.microsoft.com/office/drawing/2014/main" id="{C5BC6060-9725-25D5-D953-850F28DE24B0}"/>
              </a:ext>
            </a:extLst>
          </p:cNvPr>
          <p:cNvGraphicFramePr/>
          <p:nvPr>
            <p:extLst>
              <p:ext uri="{D42A27DB-BD31-4B8C-83A1-F6EECF244321}">
                <p14:modId xmlns:p14="http://schemas.microsoft.com/office/powerpoint/2010/main" val="3567134409"/>
              </p:ext>
            </p:extLst>
          </p:nvPr>
        </p:nvGraphicFramePr>
        <p:xfrm>
          <a:off x="4913969" y="2266322"/>
          <a:ext cx="4178537" cy="2305677"/>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CBEBA3D7-1D87-68CA-07F8-EAAEA9B625A2}"/>
              </a:ext>
            </a:extLst>
          </p:cNvPr>
          <p:cNvSpPr txBox="1"/>
          <p:nvPr/>
        </p:nvSpPr>
        <p:spPr>
          <a:xfrm>
            <a:off x="449422" y="2217001"/>
            <a:ext cx="1087548" cy="113364"/>
          </a:xfrm>
          <a:prstGeom prst="rect">
            <a:avLst/>
          </a:prstGeom>
          <a:noFill/>
        </p:spPr>
        <p:txBody>
          <a:bodyPr wrap="square" lIns="0" tIns="0" rIns="0" bIns="0" rtlCol="0">
            <a:spAutoFit/>
          </a:bodyPr>
          <a:lstStyle/>
          <a:p>
            <a:pPr marL="0" marR="0" lvl="0" indent="0" algn="l" defTabSz="661751" rtl="0" eaLnBrk="1" fontAlgn="auto" latinLnBrk="0" hangingPunct="1">
              <a:lnSpc>
                <a:spcPct val="110000"/>
              </a:lnSpc>
              <a:spcBef>
                <a:spcPts val="0"/>
              </a:spcBef>
              <a:spcAft>
                <a:spcPts val="0"/>
              </a:spcAft>
              <a:buClrTx/>
              <a:buSzTx/>
              <a:buFontTx/>
              <a:buNone/>
              <a:tabLst/>
              <a:defRPr/>
            </a:pPr>
            <a:r>
              <a:rPr kumimoji="0" lang="en-US" altLang="ko-KR" sz="7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rPr>
              <a:t>(100 Million</a:t>
            </a:r>
            <a:r>
              <a:rPr lang="ko-KR" altLang="en-US" sz="7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Arial" panose="020B0604020202020204" pitchFamily="34" charset="0"/>
              </a:rPr>
              <a:t> </a:t>
            </a:r>
            <a:r>
              <a:rPr lang="en-US" altLang="ko-KR" sz="700" dirty="0">
                <a:ln>
                  <a:solidFill>
                    <a:srgbClr val="00338D">
                      <a:alpha val="0"/>
                    </a:srgbClr>
                  </a:solidFill>
                </a:ln>
                <a:solidFill>
                  <a:srgbClr val="000000">
                    <a:lumMod val="85000"/>
                    <a:lumOff val="15000"/>
                  </a:srgbClr>
                </a:solidFill>
                <a:latin typeface="KoPub돋움체 Medium" panose="00000600000000000000" pitchFamily="2" charset="-127"/>
                <a:ea typeface="KoPub돋움체 Medium" panose="00000600000000000000" pitchFamily="2" charset="-127"/>
                <a:cs typeface="Arial" panose="020B0604020202020204" pitchFamily="34" charset="0"/>
              </a:rPr>
              <a:t>Dollar)</a:t>
            </a:r>
            <a:endParaRPr kumimoji="0" lang="en-US" altLang="ko-KR" sz="700"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Arial" panose="020B0604020202020204" pitchFamily="34" charset="0"/>
            </a:endParaRPr>
          </a:p>
        </p:txBody>
      </p:sp>
      <p:sp>
        <p:nvSpPr>
          <p:cNvPr id="15" name="텍스트 개체 틀 1">
            <a:extLst>
              <a:ext uri="{FF2B5EF4-FFF2-40B4-BE49-F238E27FC236}">
                <a16:creationId xmlns:a16="http://schemas.microsoft.com/office/drawing/2014/main" id="{D617F527-59BD-AC6F-1F4F-8EDBEF98B979}"/>
              </a:ext>
            </a:extLst>
          </p:cNvPr>
          <p:cNvSpPr txBox="1">
            <a:spLocks/>
          </p:cNvSpPr>
          <p:nvPr/>
        </p:nvSpPr>
        <p:spPr>
          <a:xfrm>
            <a:off x="488949" y="333149"/>
            <a:ext cx="8928101" cy="184666"/>
          </a:xfrm>
          <a:prstGeom prst="rect">
            <a:avLst/>
          </a:prstGeom>
        </p:spPr>
        <p:txBody>
          <a:bodyPr wrap="square" lIns="0" tIns="0" rIns="0" bIns="0" anchor="b" anchorCtr="0">
            <a:noAutofit/>
          </a:bodyPr>
          <a:lstStyle>
            <a:lvl1pPr eaLnBrk="1" latinLnBrk="1" hangingPunct="1">
              <a:spcAft>
                <a:spcPts val="600"/>
              </a:spcAft>
              <a:defRPr kumimoji="0" lang="ko-KR" altLang="en-US" sz="1200" b="0" i="0" u="none" strike="noStrike" kern="0" cap="none" spc="0" normalizeH="0" baseline="0" dirty="0">
                <a:ln>
                  <a:solidFill>
                    <a:prstClr val="white">
                      <a:lumMod val="75000"/>
                      <a:alpha val="0"/>
                    </a:prstClr>
                  </a:solidFill>
                </a:ln>
                <a:solidFill>
                  <a:srgbClr val="00338D"/>
                </a:solidFill>
                <a:effectLst/>
                <a:uLnTx/>
                <a:uFillTx/>
                <a:latin typeface="KoPub돋움체 Medium" panose="00000600000000000000" pitchFamily="2" charset="-127"/>
                <a:ea typeface="KoPub돋움체 Medium" panose="00000600000000000000" pitchFamily="2" charset="-127"/>
                <a:cs typeface="KoPub돋움체 Medium" panose="02020603020101020101" pitchFamily="18" charset="-127"/>
              </a:defRPr>
            </a:lvl1pPr>
            <a:lvl2pPr marL="0" indent="0" algn="l" eaLnBrk="1" latin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algn="l" eaLnBrk="1" latinLnBrk="1" hangingPunct="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algn="l" eaLnBrk="1" latinLnBrk="1" hangingPunct="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cs typeface="Univers for KPMG Light" panose="020B0403020202020204" pitchFamily="34" charset="0"/>
              </a:defRPr>
            </a:lvl5pPr>
            <a:lvl6pPr marL="1166813" indent="-247650" algn="l" eaLnBrk="1" latinLnBrk="1" hangingPunct="1">
              <a:spcAft>
                <a:spcPts val="600"/>
              </a:spcAft>
              <a:buFont typeface="Univers for KPMG Light" panose="020B0403020202020204" pitchFamily="34" charset="0"/>
              <a:buChar char="-"/>
              <a:defRPr lang="en-US" sz="1500" b="0" i="0" baseline="0" dirty="0" smtClean="0">
                <a:solidFill>
                  <a:schemeClr val="tx2"/>
                </a:solidFill>
                <a:latin typeface="Univers for KPMG Light" panose="020B0403020202020204" pitchFamily="34" charset="0"/>
              </a:defRPr>
            </a:lvl6pPr>
            <a:lvl7pPr marL="1524000" indent="-309563" algn="l" eaLnBrk="1" latinLnBrk="1" hangingPunct="1">
              <a:spcAft>
                <a:spcPts val="600"/>
              </a:spcAft>
              <a:buFont typeface="Univers for KPMG Light" panose="020B0403020202020204" pitchFamily="34" charset="0"/>
              <a:buChar char="—"/>
              <a:defRPr lang="en-US" sz="1500" b="0" i="0" dirty="0" smtClean="0">
                <a:solidFill>
                  <a:schemeClr val="tx2"/>
                </a:solidFill>
                <a:latin typeface="Univers for KPMG Light" panose="020B0403020202020204" pitchFamily="34" charset="0"/>
              </a:defRPr>
            </a:lvl7pPr>
            <a:lvl8pPr marL="1793875" indent="-247650" algn="l" eaLnBrk="1" latin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Univers for KPMG Light" panose="020B0403020202020204" pitchFamily="34" charset="0"/>
              </a:defRPr>
            </a:lvl8pPr>
          </a:lstStyle>
          <a:p>
            <a:pPr marL="0" marR="0" lvl="0" indent="0" algn="l" defTabSz="914400" rtl="0" eaLnBrk="1" fontAlgn="auto" latinLnBrk="1" hangingPunct="1">
              <a:lnSpc>
                <a:spcPct val="100000"/>
              </a:lnSpc>
              <a:spcBef>
                <a:spcPts val="0"/>
              </a:spcBef>
              <a:spcAft>
                <a:spcPts val="600"/>
              </a:spcAft>
              <a:buClrTx/>
              <a:buSzTx/>
              <a:buFontTx/>
              <a:buNone/>
              <a:tabLst/>
              <a:defRPr/>
            </a:pPr>
            <a:r>
              <a:rPr kumimoji="0" lang="en-US" altLang="ko-KR" b="0" i="0" u="none" strike="noStrike" kern="0" cap="none" spc="-50" normalizeH="0" noProof="0" dirty="0">
                <a:ln>
                  <a:solidFill>
                    <a:prstClr val="white">
                      <a:lumMod val="75000"/>
                      <a:alpha val="0"/>
                    </a:prstClr>
                  </a:solidFill>
                </a:ln>
                <a:solidFill>
                  <a:srgbClr val="00338D"/>
                </a:solidFill>
                <a:effectLst/>
                <a:uLnTx/>
                <a:uFillTx/>
                <a:latin typeface="+mn-lt"/>
                <a:ea typeface="KoPub돋움체 Medium" panose="00000600000000000000" pitchFamily="2" charset="-127"/>
              </a:rPr>
              <a:t>I. The Era of </a:t>
            </a:r>
            <a:r>
              <a:rPr kumimoji="0" lang="en-US" altLang="ko-KR" sz="1200" b="0" i="0" u="none" strike="noStrike" kern="1200" cap="none" spc="-50" normalizeH="0" noProof="0" dirty="0">
                <a:ln>
                  <a:solidFill>
                    <a:srgbClr val="0C233C">
                      <a:alpha val="0"/>
                    </a:srgbClr>
                  </a:solidFill>
                </a:ln>
                <a:solidFill>
                  <a:srgbClr val="00338D"/>
                </a:solidFill>
                <a:effectLst/>
                <a:uLnTx/>
                <a:uFillTx/>
                <a:latin typeface="+mn-lt"/>
                <a:ea typeface="+mn-ea"/>
                <a:cs typeface="+mn-cs"/>
              </a:rPr>
              <a:t>Great Transformation</a:t>
            </a:r>
            <a:r>
              <a:rPr kumimoji="0" lang="en-US" altLang="ko-KR" b="0" i="0" u="none" strike="noStrike" kern="0" cap="none" spc="-50" normalizeH="0" noProof="0" dirty="0">
                <a:ln>
                  <a:solidFill>
                    <a:prstClr val="white">
                      <a:lumMod val="75000"/>
                      <a:alpha val="0"/>
                    </a:prstClr>
                  </a:solidFill>
                </a:ln>
                <a:solidFill>
                  <a:srgbClr val="00338D"/>
                </a:solidFill>
                <a:effectLst/>
                <a:uLnTx/>
                <a:uFillTx/>
                <a:latin typeface="+mn-lt"/>
                <a:ea typeface="KoPub돋움체 Medium" panose="00000600000000000000" pitchFamily="2" charset="-127"/>
              </a:rPr>
              <a:t>: Changes in the Business Environment</a:t>
            </a:r>
          </a:p>
        </p:txBody>
      </p:sp>
    </p:spTree>
    <p:extLst>
      <p:ext uri="{BB962C8B-B14F-4D97-AF65-F5344CB8AC3E}">
        <p14:creationId xmlns:p14="http://schemas.microsoft.com/office/powerpoint/2010/main" val="2970961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0E173A4E-5A24-42C6-8887-117185C5F1FA}"/>
              </a:ext>
            </a:extLst>
          </p:cNvPr>
          <p:cNvSpPr/>
          <p:nvPr/>
        </p:nvSpPr>
        <p:spPr>
          <a:xfrm>
            <a:off x="0" y="-1"/>
            <a:ext cx="9558338" cy="5376863"/>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defRPr/>
            </a:pPr>
            <a:endParaRPr lang="ko-KR" altLang="en-US" sz="900" dirty="0">
              <a:solidFill>
                <a:prstClr val="white"/>
              </a:solidFill>
              <a:latin typeface="Arial"/>
            </a:endParaRPr>
          </a:p>
        </p:txBody>
      </p:sp>
      <p:sp>
        <p:nvSpPr>
          <p:cNvPr id="4" name="직사각형 3">
            <a:extLst>
              <a:ext uri="{FF2B5EF4-FFF2-40B4-BE49-F238E27FC236}">
                <a16:creationId xmlns:a16="http://schemas.microsoft.com/office/drawing/2014/main" id="{80E48A8E-88F1-469D-A72E-8CF09F1DD7E1}"/>
              </a:ext>
            </a:extLst>
          </p:cNvPr>
          <p:cNvSpPr/>
          <p:nvPr/>
        </p:nvSpPr>
        <p:spPr>
          <a:xfrm>
            <a:off x="805628" y="1012191"/>
            <a:ext cx="7436942" cy="32546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52000" tIns="54000" rIns="54000" bIns="54000" rtlCol="0" anchor="t"/>
          <a:lstStyle/>
          <a:p>
            <a:pPr marL="0" marR="0" lvl="0" indent="0" algn="l" defTabSz="684163" rtl="0" eaLnBrk="1" fontAlgn="auto" latinLnBrk="0" hangingPunct="1">
              <a:lnSpc>
                <a:spcPts val="3800"/>
              </a:lnSpc>
              <a:spcBef>
                <a:spcPts val="0"/>
              </a:spcBef>
              <a:spcAft>
                <a:spcPts val="3000"/>
              </a:spcAft>
              <a:buClrTx/>
              <a:buSzTx/>
              <a:buFontTx/>
              <a:buNone/>
              <a:tabLst/>
              <a:defRPr/>
            </a:pPr>
            <a:r>
              <a:rPr kumimoji="0" lang="en-US" altLang="ko-KR" sz="4800" b="1" i="0" u="none" strike="noStrike" kern="1200" cap="none" spc="-50" normalizeH="0" baseline="0" noProof="0" dirty="0">
                <a:ln>
                  <a:solidFill>
                    <a:srgbClr val="0C233C">
                      <a:alpha val="0"/>
                    </a:srgbClr>
                  </a:solidFill>
                </a:ln>
                <a:solidFill>
                  <a:schemeClr val="bg1"/>
                </a:solidFill>
                <a:effectLst/>
                <a:uLnTx/>
                <a:uFillTx/>
                <a:latin typeface="Arial"/>
                <a:cs typeface="Arial"/>
              </a:rPr>
              <a:t>II</a:t>
            </a:r>
            <a:r>
              <a:rPr kumimoji="0" lang="en-US" altLang="ko-KR" sz="4800" b="0" i="0" u="none" strike="noStrike" kern="1200" cap="none" spc="-50" normalizeH="0" baseline="0" noProof="0" dirty="0">
                <a:ln>
                  <a:solidFill>
                    <a:srgbClr val="0C233C">
                      <a:alpha val="0"/>
                    </a:srgbClr>
                  </a:solidFill>
                </a:ln>
                <a:solidFill>
                  <a:schemeClr val="bg1"/>
                </a:solidFill>
                <a:effectLst/>
                <a:uLnTx/>
                <a:uFillTx/>
                <a:latin typeface="Arial"/>
                <a:cs typeface="Arial"/>
              </a:rPr>
              <a:t>.</a:t>
            </a:r>
          </a:p>
          <a:p>
            <a:pPr>
              <a:lnSpc>
                <a:spcPts val="3800"/>
              </a:lnSpc>
              <a:spcAft>
                <a:spcPts val="1000"/>
              </a:spcAft>
              <a:defRPr/>
            </a:pPr>
            <a:r>
              <a:rPr lang="en-US" altLang="ko-KR" sz="4000" dirty="0">
                <a:ln>
                  <a:solidFill>
                    <a:srgbClr val="0C233C">
                      <a:alpha val="0"/>
                    </a:srgbClr>
                  </a:solidFill>
                </a:ln>
                <a:solidFill>
                  <a:prstClr val="white"/>
                </a:solidFill>
                <a:latin typeface="KPMG Bold"/>
              </a:rPr>
              <a:t>Global Business Opportunities in Key Sectors</a:t>
            </a:r>
            <a:endParaRPr lang="en-US" altLang="ko-KR" sz="4000" b="0" i="0" u="none" strike="noStrike" kern="1200" cap="none" normalizeH="0" baseline="0" noProof="0" dirty="0">
              <a:ln>
                <a:solidFill>
                  <a:srgbClr val="0C233C">
                    <a:alpha val="0"/>
                  </a:srgbClr>
                </a:solidFill>
              </a:ln>
              <a:solidFill>
                <a:prstClr val="white"/>
              </a:solidFill>
              <a:effectLst/>
              <a:uLnTx/>
              <a:uFillTx/>
              <a:latin typeface="KPMG Bold" panose="020B0803030202040204" pitchFamily="34" charset="0"/>
            </a:endParaRPr>
          </a:p>
        </p:txBody>
      </p:sp>
      <p:sp>
        <p:nvSpPr>
          <p:cNvPr id="3" name="TextBox 2">
            <a:extLst>
              <a:ext uri="{FF2B5EF4-FFF2-40B4-BE49-F238E27FC236}">
                <a16:creationId xmlns:a16="http://schemas.microsoft.com/office/drawing/2014/main" id="{26C9FF72-9837-7FED-18CE-A9E11374EB13}"/>
              </a:ext>
            </a:extLst>
          </p:cNvPr>
          <p:cNvSpPr txBox="1"/>
          <p:nvPr/>
        </p:nvSpPr>
        <p:spPr>
          <a:xfrm>
            <a:off x="925749" y="2688430"/>
            <a:ext cx="4779522" cy="1855380"/>
          </a:xfrm>
          <a:prstGeom prst="rect">
            <a:avLst/>
          </a:prstGeom>
          <a:noFill/>
        </p:spPr>
        <p:txBody>
          <a:bodyPr wrap="square">
            <a:spAutoFit/>
          </a:bodyPr>
          <a:lstStyle/>
          <a:p>
            <a:pPr marL="0" marR="0" lvl="0" indent="0" algn="l" defTabSz="684163" rtl="0" eaLnBrk="1" fontAlgn="auto" latinLnBrk="0" hangingPunct="1">
              <a:lnSpc>
                <a:spcPct val="130000"/>
              </a:lnSpc>
              <a:spcBef>
                <a:spcPts val="0"/>
              </a:spcBef>
              <a:spcAft>
                <a:spcPts val="1000"/>
              </a:spcAft>
              <a:buClrTx/>
              <a:buSzTx/>
              <a:buFontTx/>
              <a:buNone/>
              <a:tabLst/>
              <a:defRPr/>
            </a:pPr>
            <a:r>
              <a:rPr kumimoji="0" lang="en-US" altLang="ko-KR" sz="1800" b="0" i="0" u="none" strike="noStrike" kern="1200" cap="none" spc="-50" normalizeH="0" noProof="0" dirty="0">
                <a:ln>
                  <a:solidFill>
                    <a:srgbClr val="0C233C">
                      <a:alpha val="0"/>
                    </a:srgbClr>
                  </a:solidFill>
                </a:ln>
                <a:solidFill>
                  <a:prstClr val="white"/>
                </a:solidFill>
                <a:effectLst/>
                <a:uLnTx/>
                <a:uFillTx/>
                <a:latin typeface="Arial" panose="020B0604020202020204" pitchFamily="34" charset="0"/>
                <a:ea typeface="+mn-ea"/>
                <a:cs typeface="Arial" panose="020B0604020202020204" pitchFamily="34" charset="0"/>
              </a:rPr>
              <a:t>Financial Services</a:t>
            </a:r>
            <a:br>
              <a:rPr kumimoji="0" lang="en-US" altLang="ko-KR" sz="1800" b="0" i="0" u="none" strike="noStrike" kern="1200" cap="none" spc="-50" normalizeH="0" noProof="0" dirty="0">
                <a:ln>
                  <a:solidFill>
                    <a:srgbClr val="0C233C">
                      <a:alpha val="0"/>
                    </a:srgbClr>
                  </a:solidFill>
                </a:ln>
                <a:solidFill>
                  <a:prstClr val="white"/>
                </a:solidFill>
                <a:effectLst/>
                <a:uLnTx/>
                <a:uFillTx/>
                <a:latin typeface="Arial" panose="020B0604020202020204" pitchFamily="34" charset="0"/>
                <a:ea typeface="+mn-ea"/>
                <a:cs typeface="Arial" panose="020B0604020202020204" pitchFamily="34" charset="0"/>
              </a:rPr>
            </a:br>
            <a:r>
              <a:rPr kumimoji="0" lang="en-US" altLang="ko-KR" sz="1800" b="0" i="0" u="none" strike="noStrike" kern="1200" cap="none" spc="-50" normalizeH="0" noProof="0" dirty="0">
                <a:ln>
                  <a:solidFill>
                    <a:srgbClr val="0C233C">
                      <a:alpha val="0"/>
                    </a:srgbClr>
                  </a:solidFill>
                </a:ln>
                <a:solidFill>
                  <a:prstClr val="white"/>
                </a:solidFill>
                <a:effectLst/>
                <a:uLnTx/>
                <a:uFillTx/>
                <a:latin typeface="Arial" panose="020B0604020202020204" pitchFamily="34" charset="0"/>
                <a:ea typeface="+mn-ea"/>
                <a:cs typeface="Arial" panose="020B0604020202020204" pitchFamily="34" charset="0"/>
              </a:rPr>
              <a:t>Consumer &amp; Retail </a:t>
            </a:r>
            <a:br>
              <a:rPr kumimoji="0" lang="en-US" altLang="ko-KR" sz="1800" b="0" i="0" u="none" strike="noStrike" kern="1200" cap="none" spc="-50" normalizeH="0" noProof="0" dirty="0">
                <a:ln>
                  <a:solidFill>
                    <a:srgbClr val="0C233C">
                      <a:alpha val="0"/>
                    </a:srgbClr>
                  </a:solidFill>
                </a:ln>
                <a:solidFill>
                  <a:prstClr val="white"/>
                </a:solidFill>
                <a:effectLst/>
                <a:uLnTx/>
                <a:uFillTx/>
                <a:latin typeface="Arial" panose="020B0604020202020204" pitchFamily="34" charset="0"/>
                <a:ea typeface="+mn-ea"/>
                <a:cs typeface="Arial" panose="020B0604020202020204" pitchFamily="34" charset="0"/>
              </a:rPr>
            </a:br>
            <a:r>
              <a:rPr kumimoji="0" lang="en-US" altLang="ko-KR" sz="1800" b="0" i="0" u="none" strike="noStrike" kern="1200" cap="none" spc="-50" normalizeH="0" noProof="0" dirty="0">
                <a:ln>
                  <a:solidFill>
                    <a:srgbClr val="0C233C">
                      <a:alpha val="0"/>
                    </a:srgbClr>
                  </a:solidFill>
                </a:ln>
                <a:solidFill>
                  <a:prstClr val="white"/>
                </a:solidFill>
                <a:effectLst/>
                <a:uLnTx/>
                <a:uFillTx/>
                <a:latin typeface="Arial" panose="020B0604020202020204" pitchFamily="34" charset="0"/>
                <a:ea typeface="+mn-ea"/>
                <a:cs typeface="Arial" panose="020B0604020202020204" pitchFamily="34" charset="0"/>
              </a:rPr>
              <a:t>Technology, Media &amp; Telecommunications</a:t>
            </a:r>
            <a:br>
              <a:rPr kumimoji="0" lang="en-US" altLang="ko-KR" sz="1800" b="0" i="0" u="none" strike="noStrike" kern="1200" cap="none" spc="-50" normalizeH="0" noProof="0" dirty="0">
                <a:ln>
                  <a:solidFill>
                    <a:srgbClr val="0C233C">
                      <a:alpha val="0"/>
                    </a:srgbClr>
                  </a:solidFill>
                </a:ln>
                <a:solidFill>
                  <a:prstClr val="white"/>
                </a:solidFill>
                <a:effectLst/>
                <a:uLnTx/>
                <a:uFillTx/>
                <a:latin typeface="Arial" panose="020B0604020202020204" pitchFamily="34" charset="0"/>
                <a:ea typeface="+mn-ea"/>
                <a:cs typeface="Arial" panose="020B0604020202020204" pitchFamily="34" charset="0"/>
              </a:rPr>
            </a:br>
            <a:r>
              <a:rPr kumimoji="0" lang="en-US" altLang="ko-KR" sz="1800" b="0" i="0" u="none" strike="noStrike" kern="1200" cap="none" spc="-50" normalizeH="0" noProof="0" dirty="0">
                <a:ln>
                  <a:solidFill>
                    <a:srgbClr val="0C233C">
                      <a:alpha val="0"/>
                    </a:srgbClr>
                  </a:solidFill>
                </a:ln>
                <a:solidFill>
                  <a:prstClr val="white"/>
                </a:solidFill>
                <a:effectLst/>
                <a:uLnTx/>
                <a:uFillTx/>
                <a:latin typeface="Arial" panose="020B0604020202020204" pitchFamily="34" charset="0"/>
                <a:ea typeface="+mn-ea"/>
                <a:cs typeface="Arial" panose="020B0604020202020204" pitchFamily="34" charset="0"/>
              </a:rPr>
              <a:t>Infrastructure, Government &amp; Healthcare </a:t>
            </a:r>
            <a:br>
              <a:rPr kumimoji="0" lang="en-US" altLang="ko-KR" sz="1800" b="0" i="0" u="none" strike="noStrike" kern="1200" cap="none" spc="-50" normalizeH="0" noProof="0" dirty="0">
                <a:ln>
                  <a:solidFill>
                    <a:srgbClr val="0C233C">
                      <a:alpha val="0"/>
                    </a:srgbClr>
                  </a:solidFill>
                </a:ln>
                <a:solidFill>
                  <a:prstClr val="white"/>
                </a:solidFill>
                <a:effectLst/>
                <a:uLnTx/>
                <a:uFillTx/>
                <a:latin typeface="Arial" panose="020B0604020202020204" pitchFamily="34" charset="0"/>
                <a:ea typeface="+mn-ea"/>
                <a:cs typeface="Arial" panose="020B0604020202020204" pitchFamily="34" charset="0"/>
              </a:rPr>
            </a:br>
            <a:r>
              <a:rPr kumimoji="0" lang="en-US" altLang="ko-KR" sz="1800" b="0" i="0" u="none" strike="noStrike" kern="1200" cap="none" spc="-50" normalizeH="0" noProof="0" dirty="0">
                <a:ln>
                  <a:solidFill>
                    <a:srgbClr val="0C233C">
                      <a:alpha val="0"/>
                    </a:srgbClr>
                  </a:solidFill>
                </a:ln>
                <a:solidFill>
                  <a:prstClr val="white"/>
                </a:solidFill>
                <a:effectLst/>
                <a:uLnTx/>
                <a:uFillTx/>
                <a:latin typeface="Arial" panose="020B0604020202020204" pitchFamily="34" charset="0"/>
                <a:ea typeface="+mn-ea"/>
                <a:cs typeface="Arial" panose="020B0604020202020204" pitchFamily="34" charset="0"/>
              </a:rPr>
              <a:t>Industrial Markets </a:t>
            </a:r>
          </a:p>
        </p:txBody>
      </p:sp>
    </p:spTree>
    <p:extLst>
      <p:ext uri="{BB962C8B-B14F-4D97-AF65-F5344CB8AC3E}">
        <p14:creationId xmlns:p14="http://schemas.microsoft.com/office/powerpoint/2010/main" val="17632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a:extLst>
              <a:ext uri="{FF2B5EF4-FFF2-40B4-BE49-F238E27FC236}">
                <a16:creationId xmlns:a16="http://schemas.microsoft.com/office/drawing/2014/main" id="{4EA70507-AF57-7DDD-7276-885D6EF7B8AF}"/>
              </a:ext>
            </a:extLst>
          </p:cNvPr>
          <p:cNvSpPr txBox="1"/>
          <p:nvPr/>
        </p:nvSpPr>
        <p:spPr>
          <a:xfrm>
            <a:off x="475615" y="2743199"/>
            <a:ext cx="2696205" cy="1908280"/>
          </a:xfrm>
          <a:prstGeom prst="rect">
            <a:avLst/>
          </a:prstGeom>
          <a:solidFill>
            <a:srgbClr val="E8EDFC"/>
          </a:solidFill>
          <a:ln w="25400">
            <a:noFill/>
            <a:miter lim="800000"/>
          </a:ln>
        </p:spPr>
        <p:txBody>
          <a:bodyPr wrap="square" lIns="108000" tIns="108000" rIns="108000" bIns="0" rtlCol="0" anchor="t">
            <a:noAutofit/>
          </a:bodyPr>
          <a:lstStyle>
            <a:defPPr>
              <a:defRPr lang="en-US"/>
            </a:defPPr>
            <a:lvl1pPr marL="90000" indent="-90000" defTabSz="661751">
              <a:spcAft>
                <a:spcPts val="700"/>
              </a:spcAft>
              <a:buClr>
                <a:srgbClr val="00B8F5"/>
              </a:buClr>
              <a:buFont typeface="Wingdings" panose="05000000000000000000" pitchFamily="2" charset="2"/>
              <a:buChar char="§"/>
              <a:defRPr sz="796">
                <a:ln>
                  <a:solidFill>
                    <a:srgbClr val="00338D">
                      <a:alpha val="0"/>
                    </a:srgbClr>
                  </a:solidFill>
                </a:ln>
                <a:solidFill>
                  <a:srgbClr val="000000">
                    <a:lumMod val="85000"/>
                    <a:lumOff val="15000"/>
                  </a:srgbClr>
                </a:solidFill>
                <a:latin typeface="Arial" panose="020B0604020202020204" pitchFamily="34" charset="0"/>
                <a:ea typeface="KoPub돋움체 Medium"/>
                <a:cs typeface="Arial" panose="020B0604020202020204" pitchFamily="34" charset="0"/>
              </a:defRPr>
            </a:lvl1pPr>
          </a:lstStyle>
          <a:p>
            <a:endParaRPr lang="en-US" altLang="ko-KR" dirty="0"/>
          </a:p>
        </p:txBody>
      </p:sp>
      <p:sp>
        <p:nvSpPr>
          <p:cNvPr id="70" name="직사각형 69">
            <a:extLst>
              <a:ext uri="{FF2B5EF4-FFF2-40B4-BE49-F238E27FC236}">
                <a16:creationId xmlns:a16="http://schemas.microsoft.com/office/drawing/2014/main" id="{132BB4DE-D8E3-EADE-869C-A3DECE36DB67}"/>
              </a:ext>
            </a:extLst>
          </p:cNvPr>
          <p:cNvSpPr/>
          <p:nvPr/>
        </p:nvSpPr>
        <p:spPr>
          <a:xfrm>
            <a:off x="475617" y="1223983"/>
            <a:ext cx="2696208" cy="3420000"/>
          </a:xfrm>
          <a:prstGeom prst="rect">
            <a:avLst/>
          </a:prstGeom>
          <a:noFill/>
          <a:ln w="9525" cap="flat" cmpd="sng" algn="ctr">
            <a:solidFill>
              <a:schemeClr val="accent1"/>
            </a:solidFill>
            <a:prstDash val="solid"/>
            <a:miter lim="800000"/>
          </a:ln>
          <a:effectLst/>
        </p:spPr>
        <p:txBody>
          <a:bodyPr lIns="162000" tIns="216000" rIns="162000" bIns="360000" rtlCol="0" anchor="t"/>
          <a:lstStyle/>
          <a:p>
            <a:pPr marL="0" marR="0" lvl="0" indent="0" algn="ctr" defTabSz="914400" rtl="0" eaLnBrk="1" fontAlgn="auto" latinLnBrk="0" hangingPunct="1">
              <a:lnSpc>
                <a:spcPct val="110000"/>
              </a:lnSpc>
              <a:spcBef>
                <a:spcPts val="1000"/>
              </a:spcBef>
              <a:spcAft>
                <a:spcPts val="1000"/>
              </a:spcAft>
              <a:buClrTx/>
              <a:buSzTx/>
              <a:buFontTx/>
              <a:buNone/>
              <a:tabLst/>
              <a:defRPr/>
            </a:pPr>
            <a:endParaRPr kumimoji="0" lang="ko-KR" altLang="en-US"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67" name="직사각형 66">
            <a:extLst>
              <a:ext uri="{FF2B5EF4-FFF2-40B4-BE49-F238E27FC236}">
                <a16:creationId xmlns:a16="http://schemas.microsoft.com/office/drawing/2014/main" id="{AE489851-4C8F-DDF2-0D3D-EEE2A9CD2809}"/>
              </a:ext>
            </a:extLst>
          </p:cNvPr>
          <p:cNvSpPr>
            <a:spLocks/>
          </p:cNvSpPr>
          <p:nvPr/>
        </p:nvSpPr>
        <p:spPr>
          <a:xfrm>
            <a:off x="475615" y="1216488"/>
            <a:ext cx="2696209" cy="414741"/>
          </a:xfrm>
          <a:prstGeom prst="rect">
            <a:avLst/>
          </a:prstGeom>
          <a:solidFill>
            <a:schemeClr val="accent1"/>
          </a:solidFill>
          <a:ln w="9525" cap="flat" cmpd="sng" algn="ctr">
            <a:solidFill>
              <a:schemeClr val="accent1"/>
            </a:solidFill>
            <a:prstDash val="solid"/>
          </a:ln>
          <a:effectLst/>
        </p:spPr>
        <p:txBody>
          <a:bodyPr lIns="504000" rtlCol="0" anchor="ctr">
            <a:noAutofit/>
          </a:bodyPr>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0" cap="none" spc="-50" normalizeH="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rPr>
              <a:t>Retail Banking</a:t>
            </a:r>
            <a:endParaRPr kumimoji="0" lang="ko-KR" altLang="en-US" sz="1600" b="1" i="0" u="none" strike="noStrike" kern="0" cap="none" spc="-50" normalizeH="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endParaRPr>
          </a:p>
        </p:txBody>
      </p:sp>
      <p:sp>
        <p:nvSpPr>
          <p:cNvPr id="72" name="TextBox 71">
            <a:extLst>
              <a:ext uri="{FF2B5EF4-FFF2-40B4-BE49-F238E27FC236}">
                <a16:creationId xmlns:a16="http://schemas.microsoft.com/office/drawing/2014/main" id="{D80A8E5C-BA4B-0C28-FBBE-4F9BFAAC7C63}"/>
              </a:ext>
            </a:extLst>
          </p:cNvPr>
          <p:cNvSpPr txBox="1"/>
          <p:nvPr/>
        </p:nvSpPr>
        <p:spPr>
          <a:xfrm>
            <a:off x="610522" y="1133427"/>
            <a:ext cx="362077" cy="45454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01</a:t>
            </a:r>
            <a:endParaRPr kumimoji="0" lang="ko-KR" altLang="en-US"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sp>
        <p:nvSpPr>
          <p:cNvPr id="97" name="TextBox 96">
            <a:extLst>
              <a:ext uri="{FF2B5EF4-FFF2-40B4-BE49-F238E27FC236}">
                <a16:creationId xmlns:a16="http://schemas.microsoft.com/office/drawing/2014/main" id="{3F5CA6D4-E414-29CF-4D46-1198D5124068}"/>
              </a:ext>
            </a:extLst>
          </p:cNvPr>
          <p:cNvSpPr txBox="1"/>
          <p:nvPr/>
        </p:nvSpPr>
        <p:spPr>
          <a:xfrm>
            <a:off x="475616" y="1667992"/>
            <a:ext cx="2696203" cy="1201554"/>
          </a:xfrm>
          <a:prstGeom prst="rect">
            <a:avLst/>
          </a:prstGeom>
          <a:noFill/>
        </p:spPr>
        <p:txBody>
          <a:bodyPr wrap="square" lIns="91440" tIns="36000" rIns="91440" bIns="45720" anchor="t">
            <a:noAutofit/>
          </a:bodyPr>
          <a:lstStyle>
            <a:defPPr>
              <a:defRPr lang="en-US"/>
            </a:defPPr>
            <a:lvl1pPr marL="85725" marR="0" lvl="0" indent="-85725" defTabSz="914400" fontAlgn="auto">
              <a:spcAft>
                <a:spcPts val="300"/>
              </a:spcAft>
              <a:buClrTx/>
              <a:buSzTx/>
              <a:buFont typeface="Arial" panose="020B0604020202020204" pitchFamily="34" charset="0"/>
              <a:buChar char="•"/>
              <a:tabLst/>
              <a:defRPr kumimoji="0" sz="1100" b="1" i="0" u="none" strike="noStrike" kern="0" cap="none" spc="0" normalizeH="0" baseline="0">
                <a:ln>
                  <a:solidFill>
                    <a:srgbClr val="FFFFFF">
                      <a:lumMod val="75000"/>
                      <a:alpha val="0"/>
                    </a:srgbClr>
                  </a:solidFill>
                </a:ln>
                <a:solidFill>
                  <a:srgbClr val="000000">
                    <a:lumMod val="85000"/>
                    <a:lumOff val="15000"/>
                  </a:srgbClr>
                </a:solidFill>
                <a:effectLst/>
                <a:uLnTx/>
                <a:uFillTx/>
                <a:latin typeface="+mn-ea"/>
              </a:defRPr>
            </a:lvl1pPr>
          </a:lstStyle>
          <a:p>
            <a:r>
              <a:rPr lang="en-US" altLang="ko-KR" sz="1000" spc="-20" dirty="0">
                <a:latin typeface="KoPub돋움체 Medium" panose="00000600000000000000" pitchFamily="2" charset="-127"/>
                <a:ea typeface="KoPub돋움체 Medium" panose="00000600000000000000" pitchFamily="2" charset="-127"/>
              </a:rPr>
              <a:t>The total assets of overseas branches recorded a visible increase, rising by 10.9% year-over-year to $203.14B in 2022</a:t>
            </a:r>
          </a:p>
          <a:p>
            <a:r>
              <a:rPr lang="en-US" altLang="ko-KR" sz="1000" spc="-20" dirty="0">
                <a:latin typeface="KoPub돋움체 Medium" panose="00000600000000000000" pitchFamily="2" charset="-127"/>
                <a:ea typeface="KoPub돋움체 Medium" panose="00000600000000000000" pitchFamily="2" charset="-127"/>
              </a:rPr>
              <a:t>The net profit ratio of overseas business increased to an average of 14%</a:t>
            </a:r>
          </a:p>
        </p:txBody>
      </p:sp>
      <p:sp>
        <p:nvSpPr>
          <p:cNvPr id="12" name="TextBox 11">
            <a:extLst>
              <a:ext uri="{FF2B5EF4-FFF2-40B4-BE49-F238E27FC236}">
                <a16:creationId xmlns:a16="http://schemas.microsoft.com/office/drawing/2014/main" id="{CE3B8EEF-2FA5-18C5-82E1-7F5A1D1632FF}"/>
              </a:ext>
            </a:extLst>
          </p:cNvPr>
          <p:cNvSpPr txBox="1"/>
          <p:nvPr/>
        </p:nvSpPr>
        <p:spPr>
          <a:xfrm>
            <a:off x="3427701" y="2743197"/>
            <a:ext cx="2696208" cy="1908282"/>
          </a:xfrm>
          <a:prstGeom prst="rect">
            <a:avLst/>
          </a:prstGeom>
          <a:solidFill>
            <a:srgbClr val="E8EDFC"/>
          </a:solidFill>
          <a:ln w="25400">
            <a:noFill/>
            <a:miter lim="800000"/>
          </a:ln>
        </p:spPr>
        <p:txBody>
          <a:bodyPr wrap="square" lIns="108000" tIns="108000" rIns="108000" bIns="0" rtlCol="0" anchor="t">
            <a:noAutofit/>
          </a:bodyPr>
          <a:lstStyle>
            <a:defPPr>
              <a:defRPr lang="en-US"/>
            </a:defPPr>
            <a:lvl1pPr marL="90000" indent="-90000" defTabSz="661751">
              <a:spcAft>
                <a:spcPts val="700"/>
              </a:spcAft>
              <a:buClr>
                <a:srgbClr val="00B8F5"/>
              </a:buClr>
              <a:buFont typeface="Wingdings" panose="05000000000000000000" pitchFamily="2" charset="2"/>
              <a:buChar char="§"/>
              <a:defRPr sz="796">
                <a:ln>
                  <a:solidFill>
                    <a:srgbClr val="00338D">
                      <a:alpha val="0"/>
                    </a:srgbClr>
                  </a:solidFill>
                </a:ln>
                <a:solidFill>
                  <a:srgbClr val="000000">
                    <a:lumMod val="85000"/>
                    <a:lumOff val="15000"/>
                  </a:srgbClr>
                </a:solidFill>
                <a:latin typeface="Arial" panose="020B0604020202020204" pitchFamily="34" charset="0"/>
                <a:ea typeface="KoPub돋움체 Medium"/>
                <a:cs typeface="Arial" panose="020B0604020202020204" pitchFamily="34" charset="0"/>
              </a:defRPr>
            </a:lvl1pPr>
          </a:lstStyle>
          <a:p>
            <a:endParaRPr lang="en-US" altLang="ko-KR" dirty="0"/>
          </a:p>
        </p:txBody>
      </p:sp>
      <p:sp>
        <p:nvSpPr>
          <p:cNvPr id="10" name="직사각형 9">
            <a:extLst>
              <a:ext uri="{FF2B5EF4-FFF2-40B4-BE49-F238E27FC236}">
                <a16:creationId xmlns:a16="http://schemas.microsoft.com/office/drawing/2014/main" id="{00FABF44-19D3-67F5-891B-7651BD5B7939}"/>
              </a:ext>
            </a:extLst>
          </p:cNvPr>
          <p:cNvSpPr/>
          <p:nvPr/>
        </p:nvSpPr>
        <p:spPr>
          <a:xfrm>
            <a:off x="3427703" y="1223983"/>
            <a:ext cx="2696208" cy="3420000"/>
          </a:xfrm>
          <a:prstGeom prst="rect">
            <a:avLst/>
          </a:prstGeom>
          <a:noFill/>
          <a:ln w="9525" cap="flat" cmpd="sng" algn="ctr">
            <a:solidFill>
              <a:schemeClr val="accent1"/>
            </a:solidFill>
            <a:prstDash val="solid"/>
            <a:miter lim="800000"/>
          </a:ln>
          <a:effectLst/>
        </p:spPr>
        <p:txBody>
          <a:bodyPr lIns="162000" tIns="216000" rIns="162000" bIns="360000" rtlCol="0" anchor="t"/>
          <a:lstStyle/>
          <a:p>
            <a:pPr marL="0" marR="0" lvl="0" indent="0" algn="ctr" defTabSz="914400" rtl="0" eaLnBrk="1" fontAlgn="auto" latinLnBrk="0" hangingPunct="1">
              <a:lnSpc>
                <a:spcPct val="110000"/>
              </a:lnSpc>
              <a:spcBef>
                <a:spcPts val="1000"/>
              </a:spcBef>
              <a:spcAft>
                <a:spcPts val="1000"/>
              </a:spcAft>
              <a:buClrTx/>
              <a:buSzTx/>
              <a:buFontTx/>
              <a:buNone/>
              <a:tabLst/>
              <a:defRPr/>
            </a:pPr>
            <a:endParaRPr kumimoji="0" lang="ko-KR" altLang="en-US"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1" name="직사각형 10">
            <a:extLst>
              <a:ext uri="{FF2B5EF4-FFF2-40B4-BE49-F238E27FC236}">
                <a16:creationId xmlns:a16="http://schemas.microsoft.com/office/drawing/2014/main" id="{9C8643D2-5CDE-E445-7FB0-5048E5B87D17}"/>
              </a:ext>
            </a:extLst>
          </p:cNvPr>
          <p:cNvSpPr>
            <a:spLocks/>
          </p:cNvSpPr>
          <p:nvPr/>
        </p:nvSpPr>
        <p:spPr>
          <a:xfrm>
            <a:off x="3427701" y="1216488"/>
            <a:ext cx="2696209" cy="414741"/>
          </a:xfrm>
          <a:prstGeom prst="rect">
            <a:avLst/>
          </a:prstGeom>
          <a:solidFill>
            <a:schemeClr val="accent1"/>
          </a:solidFill>
          <a:ln w="9525" cap="flat" cmpd="sng" algn="ctr">
            <a:solidFill>
              <a:schemeClr val="accent1"/>
            </a:solidFill>
            <a:prstDash val="solid"/>
          </a:ln>
          <a:effectLst/>
        </p:spPr>
        <p:txBody>
          <a:bodyPr lIns="504000" rtlCol="0" anchor="ctr">
            <a:noAutofit/>
          </a:bodyPr>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0" cap="none" spc="-50" normalizeH="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rPr>
              <a:t>Insurance</a:t>
            </a:r>
            <a:endParaRPr kumimoji="0" lang="ko-KR" altLang="en-US" sz="1600" b="1" i="0" u="none" strike="noStrike" kern="0" cap="none" spc="-50" normalizeH="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endParaRPr>
          </a:p>
        </p:txBody>
      </p:sp>
      <p:sp>
        <p:nvSpPr>
          <p:cNvPr id="8" name="TextBox 7">
            <a:extLst>
              <a:ext uri="{FF2B5EF4-FFF2-40B4-BE49-F238E27FC236}">
                <a16:creationId xmlns:a16="http://schemas.microsoft.com/office/drawing/2014/main" id="{905078AD-26E0-B7C4-6154-4D44DE3C4BCC}"/>
              </a:ext>
            </a:extLst>
          </p:cNvPr>
          <p:cNvSpPr txBox="1"/>
          <p:nvPr/>
        </p:nvSpPr>
        <p:spPr>
          <a:xfrm>
            <a:off x="3590559" y="1133427"/>
            <a:ext cx="306174"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02</a:t>
            </a:r>
            <a:endParaRPr kumimoji="0" lang="ko-KR" altLang="en-US"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sp>
        <p:nvSpPr>
          <p:cNvPr id="22" name="TextBox 21">
            <a:extLst>
              <a:ext uri="{FF2B5EF4-FFF2-40B4-BE49-F238E27FC236}">
                <a16:creationId xmlns:a16="http://schemas.microsoft.com/office/drawing/2014/main" id="{951B30DB-5997-541A-C0A4-C3D9B83BA93E}"/>
              </a:ext>
            </a:extLst>
          </p:cNvPr>
          <p:cNvSpPr txBox="1"/>
          <p:nvPr/>
        </p:nvSpPr>
        <p:spPr>
          <a:xfrm>
            <a:off x="6379790" y="2743200"/>
            <a:ext cx="2696205" cy="1908279"/>
          </a:xfrm>
          <a:prstGeom prst="rect">
            <a:avLst/>
          </a:prstGeom>
          <a:solidFill>
            <a:srgbClr val="E8EDFC"/>
          </a:solidFill>
          <a:ln w="25400">
            <a:noFill/>
            <a:miter lim="800000"/>
          </a:ln>
        </p:spPr>
        <p:txBody>
          <a:bodyPr wrap="square" lIns="108000" tIns="108000" rIns="108000" bIns="0" rtlCol="0" anchor="t">
            <a:noAutofit/>
          </a:bodyPr>
          <a:lstStyle>
            <a:defPPr>
              <a:defRPr lang="en-US"/>
            </a:defPPr>
            <a:lvl1pPr marL="90000" indent="-90000" defTabSz="661751">
              <a:spcAft>
                <a:spcPts val="700"/>
              </a:spcAft>
              <a:buClr>
                <a:srgbClr val="00B8F5"/>
              </a:buClr>
              <a:buFont typeface="Wingdings" panose="05000000000000000000" pitchFamily="2" charset="2"/>
              <a:buChar char="§"/>
              <a:defRPr sz="796">
                <a:ln>
                  <a:solidFill>
                    <a:srgbClr val="00338D">
                      <a:alpha val="0"/>
                    </a:srgbClr>
                  </a:solidFill>
                </a:ln>
                <a:solidFill>
                  <a:srgbClr val="000000">
                    <a:lumMod val="85000"/>
                    <a:lumOff val="15000"/>
                  </a:srgbClr>
                </a:solidFill>
                <a:latin typeface="Arial" panose="020B0604020202020204" pitchFamily="34" charset="0"/>
                <a:ea typeface="KoPub돋움체 Medium"/>
                <a:cs typeface="Arial" panose="020B0604020202020204" pitchFamily="34" charset="0"/>
              </a:defRPr>
            </a:lvl1pPr>
          </a:lstStyle>
          <a:p>
            <a:endParaRPr lang="en-US" altLang="ko-KR" dirty="0"/>
          </a:p>
        </p:txBody>
      </p:sp>
      <p:sp>
        <p:nvSpPr>
          <p:cNvPr id="20" name="직사각형 19">
            <a:extLst>
              <a:ext uri="{FF2B5EF4-FFF2-40B4-BE49-F238E27FC236}">
                <a16:creationId xmlns:a16="http://schemas.microsoft.com/office/drawing/2014/main" id="{1F1E98F4-CAD9-A14E-EF17-89463E50D52B}"/>
              </a:ext>
            </a:extLst>
          </p:cNvPr>
          <p:cNvSpPr/>
          <p:nvPr/>
        </p:nvSpPr>
        <p:spPr>
          <a:xfrm>
            <a:off x="6379792" y="1223983"/>
            <a:ext cx="2696208" cy="3420000"/>
          </a:xfrm>
          <a:prstGeom prst="rect">
            <a:avLst/>
          </a:prstGeom>
          <a:noFill/>
          <a:ln w="9525" cap="flat" cmpd="sng" algn="ctr">
            <a:solidFill>
              <a:schemeClr val="accent1"/>
            </a:solidFill>
            <a:prstDash val="solid"/>
            <a:miter lim="800000"/>
          </a:ln>
          <a:effectLst/>
        </p:spPr>
        <p:txBody>
          <a:bodyPr lIns="162000" tIns="216000" rIns="162000" bIns="360000" rtlCol="0" anchor="t"/>
          <a:lstStyle/>
          <a:p>
            <a:pPr marL="0" marR="0" lvl="0" indent="0" algn="ctr" defTabSz="914400" rtl="0" eaLnBrk="1" fontAlgn="auto" latinLnBrk="0" hangingPunct="1">
              <a:lnSpc>
                <a:spcPct val="110000"/>
              </a:lnSpc>
              <a:spcBef>
                <a:spcPts val="1000"/>
              </a:spcBef>
              <a:spcAft>
                <a:spcPts val="1000"/>
              </a:spcAft>
              <a:buClrTx/>
              <a:buSzTx/>
              <a:buFontTx/>
              <a:buNone/>
              <a:tabLst/>
              <a:defRPr/>
            </a:pPr>
            <a:endParaRPr kumimoji="0" lang="ko-KR" altLang="en-US"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21" name="직사각형 20">
            <a:extLst>
              <a:ext uri="{FF2B5EF4-FFF2-40B4-BE49-F238E27FC236}">
                <a16:creationId xmlns:a16="http://schemas.microsoft.com/office/drawing/2014/main" id="{C56E7C4C-6AFC-07E3-0279-27CF5D804E16}"/>
              </a:ext>
            </a:extLst>
          </p:cNvPr>
          <p:cNvSpPr>
            <a:spLocks/>
          </p:cNvSpPr>
          <p:nvPr/>
        </p:nvSpPr>
        <p:spPr>
          <a:xfrm>
            <a:off x="6379790" y="1216488"/>
            <a:ext cx="2696209" cy="414741"/>
          </a:xfrm>
          <a:prstGeom prst="rect">
            <a:avLst/>
          </a:prstGeom>
          <a:solidFill>
            <a:schemeClr val="accent1"/>
          </a:solidFill>
          <a:ln w="9525" cap="flat" cmpd="sng" algn="ctr">
            <a:solidFill>
              <a:schemeClr val="accent1"/>
            </a:solidFill>
            <a:prstDash val="solid"/>
          </a:ln>
          <a:effectLst/>
        </p:spPr>
        <p:txBody>
          <a:bodyPr lIns="504000" rtlCol="0" anchor="ctr">
            <a:noAutofit/>
          </a:bodyPr>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0" cap="none" spc="-50" normalizeH="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rPr>
              <a:t>Payments</a:t>
            </a:r>
            <a:endParaRPr kumimoji="0" lang="ko-KR" altLang="en-US" sz="1600" b="1" i="0" u="none" strike="noStrike" kern="0" cap="none" spc="-50" normalizeH="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endParaRPr>
          </a:p>
        </p:txBody>
      </p:sp>
      <p:sp>
        <p:nvSpPr>
          <p:cNvPr id="18" name="TextBox 17">
            <a:extLst>
              <a:ext uri="{FF2B5EF4-FFF2-40B4-BE49-F238E27FC236}">
                <a16:creationId xmlns:a16="http://schemas.microsoft.com/office/drawing/2014/main" id="{244098DD-324A-A007-65D5-37645AD095E6}"/>
              </a:ext>
            </a:extLst>
          </p:cNvPr>
          <p:cNvSpPr txBox="1"/>
          <p:nvPr/>
        </p:nvSpPr>
        <p:spPr>
          <a:xfrm>
            <a:off x="6538640" y="1133427"/>
            <a:ext cx="314190"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03</a:t>
            </a:r>
            <a:endParaRPr kumimoji="0" lang="ko-KR" altLang="en-US"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sp>
        <p:nvSpPr>
          <p:cNvPr id="78" name="텍스트 개체 틀 1">
            <a:extLst>
              <a:ext uri="{FF2B5EF4-FFF2-40B4-BE49-F238E27FC236}">
                <a16:creationId xmlns:a16="http://schemas.microsoft.com/office/drawing/2014/main" id="{277116AD-AB40-47DE-3DA4-E4CA6A82B2BF}"/>
              </a:ext>
            </a:extLst>
          </p:cNvPr>
          <p:cNvSpPr txBox="1">
            <a:spLocks/>
          </p:cNvSpPr>
          <p:nvPr/>
        </p:nvSpPr>
        <p:spPr>
          <a:xfrm>
            <a:off x="488949" y="333149"/>
            <a:ext cx="8928101" cy="184666"/>
          </a:xfrm>
          <a:prstGeom prst="rect">
            <a:avLst/>
          </a:prstGeom>
        </p:spPr>
        <p:txBody>
          <a:bodyPr wrap="square" lIns="0" tIns="0" rIns="0" bIns="0" anchor="b" anchorCtr="0">
            <a:noAutofit/>
          </a:bodyPr>
          <a:lstStyle>
            <a:defPPr>
              <a:defRPr lang="en-US"/>
            </a:defPPr>
            <a:lvl1pPr marR="0" lvl="0" indent="0" defTabSz="914400" fontAlgn="auto" latinLnBrk="1">
              <a:lnSpc>
                <a:spcPct val="100000"/>
              </a:lnSpc>
              <a:spcBef>
                <a:spcPts val="0"/>
              </a:spcBef>
              <a:spcAft>
                <a:spcPts val="600"/>
              </a:spcAft>
              <a:buClrTx/>
              <a:buSzTx/>
              <a:buFontTx/>
              <a:buNone/>
              <a:tabLst/>
              <a:defRPr kumimoji="0" sz="1200" b="0" i="0" u="none" strike="noStrike" kern="0" cap="none" spc="0" normalizeH="0" baseline="0">
                <a:ln>
                  <a:solidFill>
                    <a:prstClr val="white">
                      <a:lumMod val="75000"/>
                      <a:alpha val="0"/>
                    </a:prstClr>
                  </a:solidFill>
                </a:ln>
                <a:solidFill>
                  <a:srgbClr val="00338D"/>
                </a:solidFill>
                <a:effectLst/>
                <a:uLnTx/>
                <a:uFillTx/>
                <a:ea typeface="KoPub돋움체 Medium" panose="00000600000000000000" pitchFamily="2" charset="-127"/>
                <a:cs typeface="KoPub돋움체 Medium" panose="02020603020101020101" pitchFamily="18" charset="-127"/>
              </a:defRPr>
            </a:lvl1pPr>
            <a:lvl2pPr marL="0" indent="0" latinLnBrk="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latinLnBrk="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latinLnBrk="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latinLnBrk="1">
              <a:spcAft>
                <a:spcPts val="600"/>
              </a:spcAft>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5pPr>
            <a:lvl6pPr marL="1166813" indent="-247650" latinLnBrk="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defRPr>
            </a:lvl6pPr>
            <a:lvl7pPr marL="1524000" indent="-309563" latinLnBrk="1">
              <a:spcAft>
                <a:spcPts val="600"/>
              </a:spcAft>
              <a:buFont typeface="Univers for KPMG Light" panose="020B0403020202020204" pitchFamily="34" charset="0"/>
              <a:buChar char="—"/>
              <a:defRPr sz="1500" b="0" i="0">
                <a:solidFill>
                  <a:schemeClr val="tx2"/>
                </a:solidFill>
                <a:latin typeface="Univers for KPMG Light" panose="020B0403020202020204" pitchFamily="34" charset="0"/>
              </a:defRPr>
            </a:lvl7pPr>
            <a:lvl8pPr marL="1793875" indent="-247650" latinLnBrk="1">
              <a:spcAft>
                <a:spcPts val="600"/>
              </a:spcAft>
              <a:buFont typeface="Univers for KPMG Light" panose="020B0403020202020204" pitchFamily="34" charset="0"/>
              <a:buChar char="-"/>
              <a:tabLst>
                <a:tab pos="1793875" algn="l"/>
              </a:tabLst>
              <a:defRPr sz="1500" b="0" i="0" baseline="0">
                <a:solidFill>
                  <a:schemeClr val="tx2"/>
                </a:solidFill>
                <a:latin typeface="Univers for KPMG Light" panose="020B0403020202020204" pitchFamily="34" charset="0"/>
              </a:defRPr>
            </a:lvl8pPr>
          </a:lstStyle>
          <a:p>
            <a:r>
              <a:rPr lang="en-US" altLang="ko-KR" spc="-50" dirty="0">
                <a:ea typeface="KoPub돋움체 Medium"/>
              </a:rPr>
              <a:t>II. Global Business Opportunities in Key Sectors</a:t>
            </a:r>
          </a:p>
        </p:txBody>
      </p:sp>
      <p:sp>
        <p:nvSpPr>
          <p:cNvPr id="3" name="TextBox 2">
            <a:extLst>
              <a:ext uri="{FF2B5EF4-FFF2-40B4-BE49-F238E27FC236}">
                <a16:creationId xmlns:a16="http://schemas.microsoft.com/office/drawing/2014/main" id="{B74764EE-BDCE-B1C3-9AC9-7068CB71496C}"/>
              </a:ext>
            </a:extLst>
          </p:cNvPr>
          <p:cNvSpPr txBox="1"/>
          <p:nvPr/>
        </p:nvSpPr>
        <p:spPr>
          <a:xfrm>
            <a:off x="471991" y="4647503"/>
            <a:ext cx="3261471" cy="180425"/>
          </a:xfrm>
          <a:prstGeom prst="rect">
            <a:avLst/>
          </a:prstGeom>
          <a:noFill/>
          <a:ln w="3175">
            <a:noFill/>
          </a:ln>
        </p:spPr>
        <p:txBody>
          <a:bodyPr wrap="square" lIns="0" tIns="72000" rIns="0" bIns="0" rtlCol="0" anchor="b">
            <a:spAutoFit/>
          </a:bodyPr>
          <a:lstStyle>
            <a:defPPr>
              <a:defRPr lang="en-US"/>
            </a:defPPr>
            <a:lvl1pPr>
              <a:spcAft>
                <a:spcPts val="300"/>
              </a:spcAft>
              <a:defRPr sz="800">
                <a:ln>
                  <a:solidFill>
                    <a:srgbClr val="0091DA">
                      <a:alpha val="0"/>
                    </a:srgbClr>
                  </a:solidFill>
                </a:ln>
                <a:solidFill>
                  <a:schemeClr val="tx1">
                    <a:lumMod val="50000"/>
                    <a:lumOff val="50000"/>
                  </a:schemeClr>
                </a:solidFill>
                <a:latin typeface="KoPub돋움체 Medium" panose="00000600000000000000" pitchFamily="2" charset="-127"/>
                <a:ea typeface="KoPub돋움체 Medium" panose="00000600000000000000" pitchFamily="2" charset="-127"/>
              </a:defRPr>
            </a:lvl1pPr>
          </a:lstStyle>
          <a:p>
            <a:pPr marL="0" marR="0" lvl="0" indent="0" algn="l" defTabSz="661751" rtl="0" eaLnBrk="1" fontAlgn="auto" latinLnBrk="0" hangingPunct="1">
              <a:lnSpc>
                <a:spcPct val="100000"/>
              </a:lnSpc>
              <a:spcBef>
                <a:spcPts val="0"/>
              </a:spcBef>
              <a:spcAft>
                <a:spcPts val="100"/>
              </a:spcAft>
              <a:buClrTx/>
              <a:buSzTx/>
              <a:buFontTx/>
              <a:buNone/>
              <a:tabLst/>
              <a:defRPr/>
            </a:pPr>
            <a:r>
              <a:rPr kumimoji="0" lang="en-US" altLang="ko-KR" sz="700" b="0" i="0" u="none" strike="noStrike" kern="0" cap="none" spc="0" normalizeH="0" baseline="0" noProof="0" dirty="0">
                <a:ln>
                  <a:solidFill>
                    <a:prstClr val="white">
                      <a:lumMod val="75000"/>
                      <a:alpha val="0"/>
                    </a:prstClr>
                  </a:solidFill>
                </a:ln>
                <a:solidFill>
                  <a:srgbClr val="FFFFFF">
                    <a:lumMod val="50000"/>
                  </a:srgbClr>
                </a:solidFill>
                <a:effectLst/>
                <a:uLnTx/>
                <a:uFillTx/>
                <a:latin typeface="KoPub돋움체 Medium" panose="00000600000000000000" pitchFamily="2" charset="-127"/>
                <a:ea typeface="KoPub돋움체 Medium" panose="00000600000000000000" pitchFamily="2" charset="-127"/>
                <a:cs typeface="+mn-cs"/>
              </a:rPr>
              <a:t>Source: Press reports, Samjong KPMG Economic Research Institute</a:t>
            </a:r>
          </a:p>
        </p:txBody>
      </p:sp>
      <p:sp>
        <p:nvSpPr>
          <p:cNvPr id="2" name="TextBox 1">
            <a:extLst>
              <a:ext uri="{FF2B5EF4-FFF2-40B4-BE49-F238E27FC236}">
                <a16:creationId xmlns:a16="http://schemas.microsoft.com/office/drawing/2014/main" id="{7CDB1E1E-891E-4B52-CE2F-3480FBBBB777}"/>
              </a:ext>
            </a:extLst>
          </p:cNvPr>
          <p:cNvSpPr txBox="1"/>
          <p:nvPr/>
        </p:nvSpPr>
        <p:spPr>
          <a:xfrm>
            <a:off x="482338" y="3066505"/>
            <a:ext cx="2592000" cy="553998"/>
          </a:xfrm>
          <a:prstGeom prst="rect">
            <a:avLst/>
          </a:prstGeom>
          <a:noFill/>
        </p:spPr>
        <p:txBody>
          <a:bodyPr wrap="square" lIns="36000" tIns="0" rIns="72000" bIns="0" rtlCol="0" anchor="t">
            <a:spAutoFit/>
          </a:bodyPr>
          <a:lstStyle/>
          <a:p>
            <a:pPr marL="144000" indent="-144000" defTabSz="914400">
              <a:buFont typeface="Wingdings" panose="05000000000000000000" pitchFamily="2" charset="2"/>
              <a:buChar char="ü"/>
            </a:pPr>
            <a:r>
              <a:rPr lang="en-US" altLang="ko-KR" sz="900" kern="0" spc="-20" dirty="0">
                <a:ln>
                  <a:solidFill>
                    <a:srgbClr val="FFFFFF">
                      <a:lumMod val="75000"/>
                      <a:alpha val="0"/>
                    </a:srgbClr>
                  </a:solidFill>
                </a:ln>
                <a:solidFill>
                  <a:srgbClr val="000000"/>
                </a:solidFill>
                <a:latin typeface="KoPub돋움체 Medium" panose="02020603020101020101" pitchFamily="18" charset="-127"/>
                <a:ea typeface="KoPub돋움체 Medium"/>
              </a:rPr>
              <a:t>In July 2023, KB obtained a license to establish a consolidated commercial bank by merging its overseas subsidiaries, Prasac Microfinance and KB Bank Cambodia</a:t>
            </a:r>
            <a:endParaRPr lang="ko-KR" altLang="en-US" sz="900" kern="0" spc="-20" dirty="0">
              <a:ln>
                <a:solidFill>
                  <a:srgbClr val="FFFFFF">
                    <a:lumMod val="75000"/>
                    <a:alpha val="0"/>
                  </a:srgbClr>
                </a:solidFill>
              </a:ln>
              <a:solidFill>
                <a:srgbClr val="000000"/>
              </a:solidFill>
              <a:latin typeface="KoPub돋움체 Medium" panose="02020603020101020101" pitchFamily="18" charset="-127"/>
              <a:ea typeface="KoPub돋움체 Medium"/>
            </a:endParaRPr>
          </a:p>
        </p:txBody>
      </p:sp>
      <p:sp>
        <p:nvSpPr>
          <p:cNvPr id="36" name="TextBox 35">
            <a:extLst>
              <a:ext uri="{FF2B5EF4-FFF2-40B4-BE49-F238E27FC236}">
                <a16:creationId xmlns:a16="http://schemas.microsoft.com/office/drawing/2014/main" id="{2FF247F7-2ED9-6910-6FE2-898B661A314B}"/>
              </a:ext>
            </a:extLst>
          </p:cNvPr>
          <p:cNvSpPr txBox="1"/>
          <p:nvPr/>
        </p:nvSpPr>
        <p:spPr>
          <a:xfrm>
            <a:off x="3414054" y="1667992"/>
            <a:ext cx="2734261" cy="888903"/>
          </a:xfrm>
          <a:prstGeom prst="rect">
            <a:avLst/>
          </a:prstGeom>
          <a:noFill/>
        </p:spPr>
        <p:txBody>
          <a:bodyPr wrap="square" lIns="91440" tIns="36000" rIns="91440" bIns="45720" anchor="t">
            <a:noAutofit/>
          </a:bodyPr>
          <a:lstStyle>
            <a:defPPr>
              <a:defRPr lang="en-US"/>
            </a:defPPr>
            <a:lvl1pPr marL="85725" marR="0" lvl="0" indent="-85725" defTabSz="914400" fontAlgn="auto">
              <a:spcAft>
                <a:spcPts val="600"/>
              </a:spcAft>
              <a:buClrTx/>
              <a:buSzTx/>
              <a:buFont typeface="Arial" panose="020B0604020202020204" pitchFamily="34" charset="0"/>
              <a:buChar char="•"/>
              <a:tabLst/>
              <a:defRPr kumimoji="0" sz="1100" b="1" i="0" u="none" strike="noStrike" kern="0" cap="none" spc="0" normalizeH="0" baseline="0">
                <a:ln>
                  <a:solidFill>
                    <a:srgbClr val="FFFFFF">
                      <a:lumMod val="75000"/>
                      <a:alpha val="0"/>
                    </a:srgbClr>
                  </a:solidFill>
                </a:ln>
                <a:solidFill>
                  <a:srgbClr val="000000">
                    <a:lumMod val="85000"/>
                    <a:lumOff val="15000"/>
                  </a:srgbClr>
                </a:solidFill>
                <a:effectLst/>
                <a:uLnTx/>
                <a:uFillTx/>
                <a:latin typeface="+mn-ea"/>
              </a:defRPr>
            </a:lvl1pPr>
          </a:lstStyle>
          <a:p>
            <a:pPr>
              <a:spcAft>
                <a:spcPts val="300"/>
              </a:spcAft>
            </a:pPr>
            <a:r>
              <a:rPr lang="en-US" altLang="ko-KR" sz="1000" spc="-20" dirty="0">
                <a:latin typeface="KoPub돋움체 Medium" panose="00000600000000000000" pitchFamily="2" charset="-127"/>
                <a:ea typeface="KoPub돋움체 Medium" panose="00000600000000000000" pitchFamily="2" charset="-127"/>
              </a:rPr>
              <a:t>As the domestic market becomes saturated, Korean Insurers are actively expanding into Asia-Pacific markets</a:t>
            </a:r>
          </a:p>
          <a:p>
            <a:pPr>
              <a:spcAft>
                <a:spcPts val="300"/>
              </a:spcAft>
            </a:pPr>
            <a:r>
              <a:rPr lang="en-US" altLang="ko-KR" sz="1000" spc="-20" dirty="0">
                <a:latin typeface="KoPub돋움체 Medium" panose="00000600000000000000" pitchFamily="2" charset="-127"/>
                <a:ea typeface="KoPub돋움체 Medium" panose="00000600000000000000" pitchFamily="2" charset="-127"/>
              </a:rPr>
              <a:t>As of Dec. 2022, the net profit of 36 overseas branches recorded $122.5M, marking a 34.9% increase from the previous year</a:t>
            </a:r>
            <a:endParaRPr lang="ko-KR" altLang="en-US" sz="1000" spc="-20" dirty="0">
              <a:latin typeface="KoPub돋움체 Medium" panose="00000600000000000000" pitchFamily="2" charset="-127"/>
              <a:ea typeface="KoPub돋움체 Medium" panose="00000600000000000000" pitchFamily="2" charset="-127"/>
            </a:endParaRPr>
          </a:p>
        </p:txBody>
      </p:sp>
      <p:sp>
        <p:nvSpPr>
          <p:cNvPr id="43" name="TextBox 42">
            <a:extLst>
              <a:ext uri="{FF2B5EF4-FFF2-40B4-BE49-F238E27FC236}">
                <a16:creationId xmlns:a16="http://schemas.microsoft.com/office/drawing/2014/main" id="{C781A9C2-3207-8277-40E1-0432AFB60691}"/>
              </a:ext>
            </a:extLst>
          </p:cNvPr>
          <p:cNvSpPr txBox="1"/>
          <p:nvPr/>
        </p:nvSpPr>
        <p:spPr>
          <a:xfrm>
            <a:off x="6379791" y="1665177"/>
            <a:ext cx="2696203" cy="1058248"/>
          </a:xfrm>
          <a:prstGeom prst="rect">
            <a:avLst/>
          </a:prstGeom>
          <a:noFill/>
        </p:spPr>
        <p:txBody>
          <a:bodyPr wrap="square" lIns="91440" tIns="36000" rIns="91440" bIns="45720" anchor="t">
            <a:noAutofit/>
          </a:bodyPr>
          <a:lstStyle>
            <a:defPPr>
              <a:defRPr lang="en-US"/>
            </a:defPPr>
            <a:lvl1pPr marL="85725" marR="0" lvl="0" indent="-85725" defTabSz="914400" fontAlgn="auto">
              <a:spcAft>
                <a:spcPts val="300"/>
              </a:spcAft>
              <a:buClrTx/>
              <a:buSzTx/>
              <a:buFont typeface="Arial" panose="020B0604020202020204" pitchFamily="34" charset="0"/>
              <a:buChar char="•"/>
              <a:tabLst/>
              <a:defRPr kumimoji="0" sz="1100" b="1" i="0" u="none" strike="noStrike" kern="0" cap="none" spc="0" normalizeH="0" baseline="0">
                <a:ln>
                  <a:solidFill>
                    <a:srgbClr val="FFFFFF">
                      <a:lumMod val="75000"/>
                      <a:alpha val="0"/>
                    </a:srgbClr>
                  </a:solidFill>
                </a:ln>
                <a:solidFill>
                  <a:srgbClr val="000000">
                    <a:lumMod val="85000"/>
                    <a:lumOff val="15000"/>
                  </a:srgbClr>
                </a:solidFill>
                <a:effectLst/>
                <a:uLnTx/>
                <a:uFillTx/>
                <a:latin typeface="+mn-ea"/>
              </a:defRPr>
            </a:lvl1pPr>
          </a:lstStyle>
          <a:p>
            <a:r>
              <a:rPr lang="en-US" altLang="ko-KR" sz="1000" spc="-20" dirty="0">
                <a:latin typeface="KoPub돋움체 Medium" panose="00000600000000000000" pitchFamily="2" charset="-127"/>
                <a:ea typeface="KoPub돋움체 Medium" panose="00000600000000000000" pitchFamily="2" charset="-127"/>
              </a:rPr>
              <a:t>Increased payment integrations through global partnerships will improve user convenience</a:t>
            </a:r>
          </a:p>
          <a:p>
            <a:r>
              <a:rPr lang="en-US" altLang="ko-KR" sz="1000" spc="-20" dirty="0">
                <a:latin typeface="KoPub돋움체 Medium" panose="00000600000000000000" pitchFamily="2" charset="-127"/>
                <a:ea typeface="KoPub돋움체 Medium" panose="00000600000000000000" pitchFamily="2" charset="-127"/>
              </a:rPr>
              <a:t>Expanding global reach to attract users to other financial services on its platform</a:t>
            </a:r>
          </a:p>
        </p:txBody>
      </p:sp>
      <p:sp>
        <p:nvSpPr>
          <p:cNvPr id="51" name="TextBox 50">
            <a:extLst>
              <a:ext uri="{FF2B5EF4-FFF2-40B4-BE49-F238E27FC236}">
                <a16:creationId xmlns:a16="http://schemas.microsoft.com/office/drawing/2014/main" id="{2AFCFD2E-410C-5274-BB7D-63F3CE17EA22}"/>
              </a:ext>
            </a:extLst>
          </p:cNvPr>
          <p:cNvSpPr txBox="1"/>
          <p:nvPr/>
        </p:nvSpPr>
        <p:spPr>
          <a:xfrm>
            <a:off x="6431892" y="3059009"/>
            <a:ext cx="2644102" cy="415498"/>
          </a:xfrm>
          <a:prstGeom prst="rect">
            <a:avLst/>
          </a:prstGeom>
          <a:noFill/>
        </p:spPr>
        <p:txBody>
          <a:bodyPr wrap="square" lIns="36000" tIns="0" rIns="72000" bIns="0" rtlCol="0" anchor="t">
            <a:spAutoFit/>
          </a:bodyPr>
          <a:lstStyle>
            <a:defPPr>
              <a:defRPr lang="en-US"/>
            </a:defPPr>
            <a:lvl1pPr marL="144000" indent="-144000" defTabSz="914400">
              <a:buFont typeface="Wingdings" panose="05000000000000000000" pitchFamily="2" charset="2"/>
              <a:buChar char="ü"/>
              <a:defRPr sz="900" b="1">
                <a:ln>
                  <a:solidFill>
                    <a:srgbClr val="00338D">
                      <a:alpha val="0"/>
                    </a:srgbClr>
                  </a:solidFill>
                </a:ln>
                <a:solidFill>
                  <a:srgbClr val="000000">
                    <a:lumMod val="85000"/>
                    <a:lumOff val="15000"/>
                  </a:srgbClr>
                </a:solidFill>
                <a:latin typeface="+mn-ea"/>
                <a:cs typeface="Univers for KPMG"/>
              </a:defRPr>
            </a:lvl1pPr>
          </a:lstStyle>
          <a:p>
            <a:r>
              <a:rPr lang="en-US" altLang="ko-KR" b="0" kern="0" spc="-20" dirty="0">
                <a:ln>
                  <a:solidFill>
                    <a:srgbClr val="FFFFFF">
                      <a:lumMod val="75000"/>
                      <a:alpha val="0"/>
                    </a:srgbClr>
                  </a:solidFill>
                </a:ln>
                <a:solidFill>
                  <a:srgbClr val="000000"/>
                </a:solidFill>
                <a:latin typeface="KoPub돋움체 Medium" panose="02020603020101020101" pitchFamily="18" charset="-127"/>
                <a:ea typeface="KoPub돋움체 Medium"/>
                <a:cs typeface="+mn-cs"/>
              </a:rPr>
              <a:t>Support Global payment services, including PayPal and Alipay, for Korean customers residing overseas</a:t>
            </a:r>
          </a:p>
        </p:txBody>
      </p:sp>
      <p:sp>
        <p:nvSpPr>
          <p:cNvPr id="54" name="TextBox 53">
            <a:extLst>
              <a:ext uri="{FF2B5EF4-FFF2-40B4-BE49-F238E27FC236}">
                <a16:creationId xmlns:a16="http://schemas.microsoft.com/office/drawing/2014/main" id="{C7A0666A-A82A-E80C-F126-F2110F1D2450}"/>
              </a:ext>
            </a:extLst>
          </p:cNvPr>
          <p:cNvSpPr txBox="1"/>
          <p:nvPr/>
        </p:nvSpPr>
        <p:spPr>
          <a:xfrm>
            <a:off x="6393436" y="4022240"/>
            <a:ext cx="2644101" cy="415498"/>
          </a:xfrm>
          <a:prstGeom prst="rect">
            <a:avLst/>
          </a:prstGeom>
          <a:noFill/>
        </p:spPr>
        <p:txBody>
          <a:bodyPr wrap="square" lIns="36000" tIns="0" rIns="72000" bIns="0" rtlCol="0" anchor="t">
            <a:spAutoFit/>
          </a:bodyPr>
          <a:lstStyle>
            <a:defPPr>
              <a:defRPr lang="en-US"/>
            </a:defPPr>
            <a:lvl1pPr marL="144000" indent="-144000" defTabSz="914400">
              <a:buFont typeface="Wingdings" panose="05000000000000000000" pitchFamily="2" charset="2"/>
              <a:buChar char="ü"/>
              <a:defRPr sz="900" b="1">
                <a:ln>
                  <a:solidFill>
                    <a:srgbClr val="00338D">
                      <a:alpha val="0"/>
                    </a:srgbClr>
                  </a:solidFill>
                </a:ln>
                <a:solidFill>
                  <a:srgbClr val="000000">
                    <a:lumMod val="85000"/>
                    <a:lumOff val="15000"/>
                  </a:srgbClr>
                </a:solidFill>
                <a:latin typeface="+mn-ea"/>
                <a:cs typeface="Univers for KPMG"/>
              </a:defRPr>
            </a:lvl1pPr>
          </a:lstStyle>
          <a:p>
            <a:r>
              <a:rPr lang="en-US" altLang="ko-KR" b="0" kern="0" spc="-20" dirty="0">
                <a:ln>
                  <a:solidFill>
                    <a:srgbClr val="FFFFFF">
                      <a:lumMod val="75000"/>
                      <a:alpha val="0"/>
                    </a:srgbClr>
                  </a:solidFill>
                </a:ln>
                <a:solidFill>
                  <a:srgbClr val="000000"/>
                </a:solidFill>
                <a:latin typeface="KoPub돋움체 Medium" panose="02020603020101020101" pitchFamily="18" charset="-127"/>
                <a:ea typeface="KoPub돋움체 Medium"/>
                <a:cs typeface="+mn-cs"/>
              </a:rPr>
              <a:t>In partnership with UnionPay and Alipay, new QR code payment service was launched in China and Japan in September 2023</a:t>
            </a:r>
            <a:endParaRPr lang="ko-KR" altLang="en-US" b="0" kern="0" spc="-20" dirty="0">
              <a:ln>
                <a:solidFill>
                  <a:srgbClr val="FFFFFF">
                    <a:lumMod val="75000"/>
                    <a:alpha val="0"/>
                  </a:srgbClr>
                </a:solidFill>
              </a:ln>
              <a:solidFill>
                <a:srgbClr val="000000"/>
              </a:solidFill>
              <a:latin typeface="KoPub돋움체 Medium" panose="02020603020101020101" pitchFamily="18" charset="-127"/>
              <a:ea typeface="KoPub돋움체 Medium"/>
              <a:cs typeface="+mn-cs"/>
            </a:endParaRPr>
          </a:p>
        </p:txBody>
      </p:sp>
      <p:pic>
        <p:nvPicPr>
          <p:cNvPr id="69" name="그림 68">
            <a:extLst>
              <a:ext uri="{FF2B5EF4-FFF2-40B4-BE49-F238E27FC236}">
                <a16:creationId xmlns:a16="http://schemas.microsoft.com/office/drawing/2014/main" id="{56D78597-996A-D70C-A50B-314E4DF27540}"/>
              </a:ext>
            </a:extLst>
          </p:cNvPr>
          <p:cNvPicPr>
            <a:picLocks noChangeAspect="1"/>
          </p:cNvPicPr>
          <p:nvPr/>
        </p:nvPicPr>
        <p:blipFill>
          <a:blip r:embed="rId2">
            <a:clrChange>
              <a:clrFrom>
                <a:srgbClr val="F9F9FB"/>
              </a:clrFrom>
              <a:clrTo>
                <a:srgbClr val="F9F9FB">
                  <a:alpha val="0"/>
                </a:srgbClr>
              </a:clrTo>
            </a:clrChange>
          </a:blip>
          <a:stretch>
            <a:fillRect/>
          </a:stretch>
        </p:blipFill>
        <p:spPr>
          <a:xfrm>
            <a:off x="6572759" y="2853817"/>
            <a:ext cx="1045566" cy="144000"/>
          </a:xfrm>
          <a:prstGeom prst="rect">
            <a:avLst/>
          </a:prstGeom>
        </p:spPr>
      </p:pic>
      <p:sp>
        <p:nvSpPr>
          <p:cNvPr id="73" name="TextBox 72">
            <a:extLst>
              <a:ext uri="{FF2B5EF4-FFF2-40B4-BE49-F238E27FC236}">
                <a16:creationId xmlns:a16="http://schemas.microsoft.com/office/drawing/2014/main" id="{FBCD63B6-A540-7A58-A374-939C4D8A543C}"/>
              </a:ext>
            </a:extLst>
          </p:cNvPr>
          <p:cNvSpPr txBox="1"/>
          <p:nvPr/>
        </p:nvSpPr>
        <p:spPr>
          <a:xfrm>
            <a:off x="3471743" y="3066505"/>
            <a:ext cx="2652165" cy="553998"/>
          </a:xfrm>
          <a:prstGeom prst="rect">
            <a:avLst/>
          </a:prstGeom>
          <a:noFill/>
        </p:spPr>
        <p:txBody>
          <a:bodyPr wrap="square" lIns="36000" tIns="0" rIns="72000" bIns="0" rtlCol="0" anchor="t">
            <a:spAutoFit/>
          </a:bodyPr>
          <a:lstStyle>
            <a:defPPr>
              <a:defRPr lang="en-US"/>
            </a:defPPr>
            <a:lvl1pPr marL="144000" indent="-144000" defTabSz="914400">
              <a:buFont typeface="Wingdings" panose="05000000000000000000" pitchFamily="2" charset="2"/>
              <a:buChar char="ü"/>
              <a:defRPr sz="900" b="1">
                <a:ln>
                  <a:solidFill>
                    <a:srgbClr val="00338D">
                      <a:alpha val="0"/>
                    </a:srgbClr>
                  </a:solidFill>
                </a:ln>
                <a:solidFill>
                  <a:srgbClr val="000000">
                    <a:lumMod val="85000"/>
                    <a:lumOff val="15000"/>
                  </a:srgbClr>
                </a:solidFill>
                <a:latin typeface="+mn-ea"/>
                <a:cs typeface="Univers for KPMG"/>
              </a:defRPr>
            </a:lvl1pPr>
          </a:lstStyle>
          <a:p>
            <a:r>
              <a:rPr lang="en-US" altLang="ko-KR" b="0" kern="0" spc="-20" dirty="0">
                <a:ln>
                  <a:solidFill>
                    <a:srgbClr val="FFFFFF">
                      <a:lumMod val="75000"/>
                      <a:alpha val="0"/>
                    </a:srgbClr>
                  </a:solidFill>
                </a:ln>
                <a:solidFill>
                  <a:srgbClr val="000000"/>
                </a:solidFill>
                <a:latin typeface="KoPub돋움체 Medium" panose="02020603020101020101" pitchFamily="18" charset="-127"/>
                <a:ea typeface="KoPub돋움체 Medium"/>
                <a:cs typeface="+mn-cs"/>
              </a:rPr>
              <a:t>Acquired a 37.32% stake in PTI Insurance in 2015 and signed deal to acquire a 75% stake in VNI Insurance and a 75% stake in BSH Insurance in 2023</a:t>
            </a:r>
            <a:endParaRPr lang="ko-KR" altLang="en-US" b="0" kern="0" spc="-20" dirty="0">
              <a:ln>
                <a:solidFill>
                  <a:srgbClr val="FFFFFF">
                    <a:lumMod val="75000"/>
                    <a:alpha val="0"/>
                  </a:srgbClr>
                </a:solidFill>
              </a:ln>
              <a:solidFill>
                <a:srgbClr val="000000"/>
              </a:solidFill>
              <a:latin typeface="KoPub돋움체 Medium" panose="02020603020101020101" pitchFamily="18" charset="-127"/>
              <a:ea typeface="KoPub돋움체 Medium"/>
              <a:cs typeface="+mn-cs"/>
            </a:endParaRPr>
          </a:p>
        </p:txBody>
      </p:sp>
      <p:pic>
        <p:nvPicPr>
          <p:cNvPr id="1028" name="Picture 4" descr="한화생명금융서비스">
            <a:extLst>
              <a:ext uri="{FF2B5EF4-FFF2-40B4-BE49-F238E27FC236}">
                <a16:creationId xmlns:a16="http://schemas.microsoft.com/office/drawing/2014/main" id="{1466BF17-1A2D-F51D-A25B-C342EAAE96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69" t="39232" r="2856" b="42080"/>
          <a:stretch/>
        </p:blipFill>
        <p:spPr bwMode="auto">
          <a:xfrm>
            <a:off x="3644828" y="3763108"/>
            <a:ext cx="1633618" cy="1802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FORCS l Case Studies l KEB Hana Bank">
            <a:extLst>
              <a:ext uri="{FF2B5EF4-FFF2-40B4-BE49-F238E27FC236}">
                <a16:creationId xmlns:a16="http://schemas.microsoft.com/office/drawing/2014/main" id="{592CE8D8-6C9A-D628-DF44-9D6CF04BFA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522" y="3563782"/>
            <a:ext cx="798643" cy="57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08BC3F-09C9-DF20-922B-6C67A1F39F81}"/>
              </a:ext>
            </a:extLst>
          </p:cNvPr>
          <p:cNvSpPr txBox="1"/>
          <p:nvPr/>
        </p:nvSpPr>
        <p:spPr>
          <a:xfrm>
            <a:off x="482338" y="4000571"/>
            <a:ext cx="2592000" cy="553998"/>
          </a:xfrm>
          <a:prstGeom prst="rect">
            <a:avLst/>
          </a:prstGeom>
          <a:noFill/>
        </p:spPr>
        <p:txBody>
          <a:bodyPr wrap="square" lIns="36000" tIns="0" rIns="72000" bIns="0" rtlCol="0" anchor="t">
            <a:spAutoFit/>
          </a:bodyPr>
          <a:lstStyle/>
          <a:p>
            <a:pPr marL="144000" indent="-144000" defTabSz="914400">
              <a:buFont typeface="Wingdings" panose="05000000000000000000" pitchFamily="2" charset="2"/>
              <a:buChar char="ü"/>
            </a:pPr>
            <a:r>
              <a:rPr lang="en-US" altLang="ko-KR" sz="900" kern="0" spc="-20" dirty="0">
                <a:ln>
                  <a:solidFill>
                    <a:srgbClr val="FFFFFF">
                      <a:lumMod val="75000"/>
                      <a:alpha val="0"/>
                    </a:srgbClr>
                  </a:solidFill>
                </a:ln>
                <a:solidFill>
                  <a:srgbClr val="000000"/>
                </a:solidFill>
                <a:latin typeface="KoPub돋움체 Medium" panose="02020603020101020101" pitchFamily="18" charset="-127"/>
                <a:ea typeface="KoPub돋움체 Medium"/>
              </a:rPr>
              <a:t>In August 2023, Hana signed an MOU with the State Bank of India to collaborate on global expansion, including the potential opening of two additional branches in India</a:t>
            </a:r>
            <a:endParaRPr lang="en-US" sz="900" kern="0" spc="-20" dirty="0">
              <a:ln>
                <a:solidFill>
                  <a:srgbClr val="FFFFFF">
                    <a:lumMod val="75000"/>
                    <a:alpha val="0"/>
                  </a:srgbClr>
                </a:solidFill>
              </a:ln>
              <a:solidFill>
                <a:srgbClr val="000000"/>
              </a:solidFill>
              <a:latin typeface="KoPub돋움체 Medium" panose="02020603020101020101" pitchFamily="18" charset="-127"/>
              <a:ea typeface="KoPub돋움체 Medium"/>
            </a:endParaRPr>
          </a:p>
        </p:txBody>
      </p:sp>
      <p:sp>
        <p:nvSpPr>
          <p:cNvPr id="5" name="TextBox 4">
            <a:extLst>
              <a:ext uri="{FF2B5EF4-FFF2-40B4-BE49-F238E27FC236}">
                <a16:creationId xmlns:a16="http://schemas.microsoft.com/office/drawing/2014/main" id="{F763FC0C-4063-0083-CE2A-3BF2E6ED57B8}"/>
              </a:ext>
            </a:extLst>
          </p:cNvPr>
          <p:cNvSpPr txBox="1"/>
          <p:nvPr/>
        </p:nvSpPr>
        <p:spPr>
          <a:xfrm>
            <a:off x="3471738" y="4000571"/>
            <a:ext cx="2665820" cy="553998"/>
          </a:xfrm>
          <a:prstGeom prst="rect">
            <a:avLst/>
          </a:prstGeom>
          <a:noFill/>
        </p:spPr>
        <p:txBody>
          <a:bodyPr wrap="square" lIns="36000" tIns="0" rIns="72000" bIns="0" rtlCol="0" anchor="t">
            <a:spAutoFit/>
          </a:bodyPr>
          <a:lstStyle>
            <a:defPPr>
              <a:defRPr lang="en-US"/>
            </a:defPPr>
            <a:lvl1pPr marL="144000" indent="-144000" defTabSz="914400">
              <a:buFont typeface="Wingdings" panose="05000000000000000000" pitchFamily="2" charset="2"/>
              <a:buChar char="ü"/>
              <a:defRPr sz="900" b="1">
                <a:ln>
                  <a:solidFill>
                    <a:srgbClr val="00338D">
                      <a:alpha val="0"/>
                    </a:srgbClr>
                  </a:solidFill>
                </a:ln>
                <a:solidFill>
                  <a:srgbClr val="000000">
                    <a:lumMod val="85000"/>
                    <a:lumOff val="15000"/>
                  </a:srgbClr>
                </a:solidFill>
                <a:latin typeface="+mn-ea"/>
                <a:cs typeface="Univers for KPMG"/>
              </a:defRPr>
            </a:lvl1pPr>
          </a:lstStyle>
          <a:p>
            <a:r>
              <a:rPr lang="en-US" altLang="ko-KR" b="0" kern="0" spc="-20" dirty="0">
                <a:ln>
                  <a:solidFill>
                    <a:srgbClr val="FFFFFF">
                      <a:lumMod val="75000"/>
                      <a:alpha val="0"/>
                    </a:srgbClr>
                  </a:solidFill>
                </a:ln>
                <a:solidFill>
                  <a:srgbClr val="000000"/>
                </a:solidFill>
                <a:latin typeface="KoPub돋움체 Medium" panose="02020603020101020101" pitchFamily="18" charset="-127"/>
                <a:ea typeface="KoPub돋움체 Medium"/>
                <a:cs typeface="+mn-cs"/>
              </a:rPr>
              <a:t>In March 2023, Hanwha acquired a 62.6% stake in Lippo General Insurance, the financial subsidiary of Indonesia's sixth-largest conglomerate, the Lippo Group</a:t>
            </a:r>
          </a:p>
        </p:txBody>
      </p:sp>
      <p:sp>
        <p:nvSpPr>
          <p:cNvPr id="7" name="텍스트 개체 틀 4">
            <a:extLst>
              <a:ext uri="{FF2B5EF4-FFF2-40B4-BE49-F238E27FC236}">
                <a16:creationId xmlns:a16="http://schemas.microsoft.com/office/drawing/2014/main" id="{8EEDBEC3-2579-1E7C-2F00-A5D4287F0EB7}"/>
              </a:ext>
            </a:extLst>
          </p:cNvPr>
          <p:cNvSpPr txBox="1">
            <a:spLocks/>
          </p:cNvSpPr>
          <p:nvPr/>
        </p:nvSpPr>
        <p:spPr>
          <a:xfrm>
            <a:off x="488950" y="649053"/>
            <a:ext cx="8928100" cy="322262"/>
          </a:xfrm>
          <a:prstGeom prst="rect">
            <a:avLst/>
          </a:prstGeom>
        </p:spPr>
        <p:txBody>
          <a:bodyPr wrap="none" lIns="0" tIns="0" rIns="0" bIns="0" anchor="b" anchorCtr="0">
            <a:noAutofit/>
          </a:bodyPr>
          <a:lstStyle>
            <a:defPPr>
              <a:defRPr lang="en-US"/>
            </a:defPPr>
            <a:lvl1pPr marR="0" lvl="0" indent="0" defTabSz="914400" fontAlgn="auto" latinLnBrk="1">
              <a:lnSpc>
                <a:spcPct val="100000"/>
              </a:lnSpc>
              <a:spcBef>
                <a:spcPts val="0"/>
              </a:spcBef>
              <a:spcAft>
                <a:spcPts val="600"/>
              </a:spcAft>
              <a:buClrTx/>
              <a:buSzTx/>
              <a:buFontTx/>
              <a:buNone/>
              <a:tabLst/>
              <a:defRPr kumimoji="0" sz="3200" b="0" i="0" u="none" strike="noStrike" cap="none" spc="0" normalizeH="0" baseline="0">
                <a:ln>
                  <a:solidFill>
                    <a:schemeClr val="accent6">
                      <a:alpha val="0"/>
                    </a:schemeClr>
                  </a:solidFill>
                </a:ln>
                <a:solidFill>
                  <a:schemeClr val="tx2"/>
                </a:solidFill>
                <a:effectLst/>
                <a:uLnTx/>
                <a:uFillTx/>
                <a:latin typeface="KPMG Bold" panose="020B0803030202040204" pitchFamily="34" charset="0"/>
                <a:ea typeface="+mj-ea"/>
                <a:cs typeface="+mj-cs"/>
              </a:defRPr>
            </a:lvl1pPr>
            <a:lvl2pPr marL="0" indent="0" latinLnBrk="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latinLnBrk="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latinLnBrk="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latinLnBrk="1">
              <a:spcAft>
                <a:spcPts val="600"/>
              </a:spcAft>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5pPr>
            <a:lvl6pPr marL="1166813" indent="-247650" latinLnBrk="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defRPr>
            </a:lvl6pPr>
            <a:lvl7pPr marL="1524000" indent="-309563" latinLnBrk="1">
              <a:spcAft>
                <a:spcPts val="600"/>
              </a:spcAft>
              <a:buFont typeface="Univers for KPMG Light" panose="020B0403020202020204" pitchFamily="34" charset="0"/>
              <a:buChar char="—"/>
              <a:defRPr sz="1500" b="0" i="0">
                <a:solidFill>
                  <a:schemeClr val="tx2"/>
                </a:solidFill>
                <a:latin typeface="Univers for KPMG Light" panose="020B0403020202020204" pitchFamily="34" charset="0"/>
              </a:defRPr>
            </a:lvl7pPr>
            <a:lvl8pPr marL="1793875" indent="-247650" latinLnBrk="1">
              <a:spcAft>
                <a:spcPts val="600"/>
              </a:spcAft>
              <a:buFont typeface="Univers for KPMG Light" panose="020B0403020202020204" pitchFamily="34" charset="0"/>
              <a:buChar char="-"/>
              <a:tabLst>
                <a:tab pos="1793875" algn="l"/>
              </a:tabLst>
              <a:defRPr sz="1500" b="0" i="0" baseline="0">
                <a:solidFill>
                  <a:schemeClr val="tx2"/>
                </a:solidFill>
                <a:latin typeface="Univers for KPMG Light" panose="020B0403020202020204" pitchFamily="34" charset="0"/>
              </a:defRPr>
            </a:lvl8pPr>
          </a:lstStyle>
          <a:p>
            <a:r>
              <a:rPr lang="en-US" altLang="ko-KR" dirty="0"/>
              <a:t>FS Industry: Major Issues &amp; Sectors for Overseas Expansion</a:t>
            </a:r>
            <a:endParaRPr lang="ko-KR" altLang="en-US" dirty="0"/>
          </a:p>
        </p:txBody>
      </p:sp>
      <p:pic>
        <p:nvPicPr>
          <p:cNvPr id="24" name="그림 23" descr="폰트, 그래픽, 그래픽 디자인, 로고이(가) 표시된 사진&#10;&#10;자동 생성된 설명">
            <a:extLst>
              <a:ext uri="{FF2B5EF4-FFF2-40B4-BE49-F238E27FC236}">
                <a16:creationId xmlns:a16="http://schemas.microsoft.com/office/drawing/2014/main" id="{672A7520-73AF-4876-4B91-1DC4B281CA57}"/>
              </a:ext>
            </a:extLst>
          </p:cNvPr>
          <p:cNvPicPr>
            <a:picLocks noChangeAspect="1"/>
          </p:cNvPicPr>
          <p:nvPr/>
        </p:nvPicPr>
        <p:blipFill>
          <a:blip r:embed="rId5"/>
          <a:stretch>
            <a:fillRect/>
          </a:stretch>
        </p:blipFill>
        <p:spPr>
          <a:xfrm>
            <a:off x="632023" y="2839124"/>
            <a:ext cx="1146315" cy="154619"/>
          </a:xfrm>
          <a:prstGeom prst="rect">
            <a:avLst/>
          </a:prstGeom>
        </p:spPr>
      </p:pic>
      <p:pic>
        <p:nvPicPr>
          <p:cNvPr id="26" name="그래픽 25">
            <a:extLst>
              <a:ext uri="{FF2B5EF4-FFF2-40B4-BE49-F238E27FC236}">
                <a16:creationId xmlns:a16="http://schemas.microsoft.com/office/drawing/2014/main" id="{1923233E-8D5F-2298-241C-374DE6B66F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44828" y="2824411"/>
            <a:ext cx="865757" cy="183973"/>
          </a:xfrm>
          <a:prstGeom prst="rect">
            <a:avLst/>
          </a:prstGeom>
        </p:spPr>
      </p:pic>
      <p:pic>
        <p:nvPicPr>
          <p:cNvPr id="28" name="그래픽 27">
            <a:extLst>
              <a:ext uri="{FF2B5EF4-FFF2-40B4-BE49-F238E27FC236}">
                <a16:creationId xmlns:a16="http://schemas.microsoft.com/office/drawing/2014/main" id="{9FAFF7A5-0DB6-49B1-2652-C7C7A32E24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9241" y="3780307"/>
            <a:ext cx="458086" cy="180291"/>
          </a:xfrm>
          <a:prstGeom prst="rect">
            <a:avLst/>
          </a:prstGeom>
        </p:spPr>
      </p:pic>
    </p:spTree>
    <p:extLst>
      <p:ext uri="{BB962C8B-B14F-4D97-AF65-F5344CB8AC3E}">
        <p14:creationId xmlns:p14="http://schemas.microsoft.com/office/powerpoint/2010/main" val="107931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71BE09-B2AC-925C-2732-866F19BAD358}"/>
              </a:ext>
            </a:extLst>
          </p:cNvPr>
          <p:cNvSpPr txBox="1"/>
          <p:nvPr/>
        </p:nvSpPr>
        <p:spPr>
          <a:xfrm>
            <a:off x="471991" y="4647503"/>
            <a:ext cx="3261471" cy="180425"/>
          </a:xfrm>
          <a:prstGeom prst="rect">
            <a:avLst/>
          </a:prstGeom>
          <a:noFill/>
          <a:ln w="3175">
            <a:noFill/>
          </a:ln>
        </p:spPr>
        <p:txBody>
          <a:bodyPr wrap="square" lIns="0" tIns="72000" rIns="0" bIns="0" rtlCol="0" anchor="b">
            <a:spAutoFit/>
          </a:bodyPr>
          <a:lstStyle>
            <a:defPPr>
              <a:defRPr lang="en-US"/>
            </a:defPPr>
            <a:lvl1pPr>
              <a:spcAft>
                <a:spcPts val="300"/>
              </a:spcAft>
              <a:defRPr sz="800">
                <a:ln>
                  <a:solidFill>
                    <a:srgbClr val="0091DA">
                      <a:alpha val="0"/>
                    </a:srgbClr>
                  </a:solidFill>
                </a:ln>
                <a:solidFill>
                  <a:schemeClr val="tx1">
                    <a:lumMod val="50000"/>
                    <a:lumOff val="50000"/>
                  </a:schemeClr>
                </a:solidFill>
                <a:latin typeface="KoPub돋움체 Medium" panose="00000600000000000000" pitchFamily="2" charset="-127"/>
                <a:ea typeface="KoPub돋움체 Medium" panose="00000600000000000000" pitchFamily="2" charset="-127"/>
              </a:defRPr>
            </a:lvl1pPr>
          </a:lstStyle>
          <a:p>
            <a:pPr marL="0" marR="0" lvl="0" indent="0" algn="l" defTabSz="661751" rtl="0" eaLnBrk="1" fontAlgn="auto" latinLnBrk="0" hangingPunct="1">
              <a:lnSpc>
                <a:spcPct val="100000"/>
              </a:lnSpc>
              <a:spcBef>
                <a:spcPts val="0"/>
              </a:spcBef>
              <a:spcAft>
                <a:spcPts val="100"/>
              </a:spcAft>
              <a:buClrTx/>
              <a:buSzTx/>
              <a:buFontTx/>
              <a:buNone/>
              <a:tabLst/>
              <a:defRPr/>
            </a:pPr>
            <a:r>
              <a:rPr kumimoji="0" lang="en-US" altLang="ko-KR" sz="700" b="0" i="0" u="none" strike="noStrike" kern="0" cap="none" spc="0" normalizeH="0" baseline="0" noProof="0" dirty="0">
                <a:ln>
                  <a:solidFill>
                    <a:prstClr val="white">
                      <a:lumMod val="75000"/>
                      <a:alpha val="0"/>
                    </a:prstClr>
                  </a:solidFill>
                </a:ln>
                <a:solidFill>
                  <a:srgbClr val="000000">
                    <a:lumMod val="50000"/>
                    <a:lumOff val="50000"/>
                  </a:srgbClr>
                </a:solidFill>
                <a:effectLst/>
                <a:uLnTx/>
                <a:uFillTx/>
                <a:latin typeface="KoPub돋움체 Medium" panose="00000600000000000000" pitchFamily="2" charset="-127"/>
                <a:ea typeface="KoPub돋움체 Medium" panose="00000600000000000000" pitchFamily="2" charset="-127"/>
                <a:cs typeface="+mn-cs"/>
              </a:rPr>
              <a:t>Source: Press reports, Samjong KPMG Economic Research Institute</a:t>
            </a:r>
          </a:p>
        </p:txBody>
      </p:sp>
      <p:grpSp>
        <p:nvGrpSpPr>
          <p:cNvPr id="10" name="그룹 9">
            <a:extLst>
              <a:ext uri="{FF2B5EF4-FFF2-40B4-BE49-F238E27FC236}">
                <a16:creationId xmlns:a16="http://schemas.microsoft.com/office/drawing/2014/main" id="{05CAA920-B7BD-A2D8-0CB0-3044AB64F73C}"/>
              </a:ext>
            </a:extLst>
          </p:cNvPr>
          <p:cNvGrpSpPr/>
          <p:nvPr/>
        </p:nvGrpSpPr>
        <p:grpSpPr>
          <a:xfrm>
            <a:off x="7041679" y="1138190"/>
            <a:ext cx="2164125" cy="3510556"/>
            <a:chOff x="3447414" y="1133427"/>
            <a:chExt cx="2711729" cy="3510556"/>
          </a:xfrm>
        </p:grpSpPr>
        <p:sp>
          <p:nvSpPr>
            <p:cNvPr id="55" name="TextBox 54">
              <a:extLst>
                <a:ext uri="{FF2B5EF4-FFF2-40B4-BE49-F238E27FC236}">
                  <a16:creationId xmlns:a16="http://schemas.microsoft.com/office/drawing/2014/main" id="{17C1EB99-1B39-4029-B3A0-726B2A19827E}"/>
                </a:ext>
              </a:extLst>
            </p:cNvPr>
            <p:cNvSpPr txBox="1"/>
            <p:nvPr/>
          </p:nvSpPr>
          <p:spPr>
            <a:xfrm>
              <a:off x="3479316" y="2909887"/>
              <a:ext cx="2610482" cy="1731903"/>
            </a:xfrm>
            <a:prstGeom prst="rect">
              <a:avLst/>
            </a:prstGeom>
            <a:solidFill>
              <a:srgbClr val="F4EFFF"/>
            </a:solidFill>
            <a:ln w="25400">
              <a:noFill/>
              <a:miter lim="800000"/>
            </a:ln>
          </p:spPr>
          <p:txBody>
            <a:bodyPr wrap="square" lIns="108000" tIns="108000" rIns="108000" bIns="0" rtlCol="0" anchor="t">
              <a:noAutofit/>
            </a:bodyPr>
            <a:lstStyle>
              <a:defPPr>
                <a:defRPr lang="en-US"/>
              </a:defPPr>
              <a:lvl1pPr marL="90000" marR="0" lvl="0" indent="-90000" defTabSz="661751" fontAlgn="auto">
                <a:lnSpc>
                  <a:spcPct val="100000"/>
                </a:lnSpc>
                <a:spcBef>
                  <a:spcPts val="0"/>
                </a:spcBef>
                <a:spcAft>
                  <a:spcPts val="700"/>
                </a:spcAft>
                <a:buClr>
                  <a:srgbClr val="00B8F5"/>
                </a:buClr>
                <a:buSzTx/>
                <a:buFont typeface="Wingdings" panose="05000000000000000000" pitchFamily="2" charset="2"/>
                <a:buChar char="§"/>
                <a:tabLst/>
                <a:defRPr kumimoji="0" sz="796" b="0" i="0" u="none" strike="noStrike" cap="none" spc="0" normalizeH="0" baseline="0">
                  <a:ln>
                    <a:solidFill>
                      <a:srgbClr val="00338D">
                        <a:alpha val="0"/>
                      </a:srgbClr>
                    </a:solidFill>
                  </a:ln>
                  <a:solidFill>
                    <a:srgbClr val="000000">
                      <a:lumMod val="85000"/>
                      <a:lumOff val="15000"/>
                    </a:srgbClr>
                  </a:solidFill>
                  <a:effectLst/>
                  <a:uLnTx/>
                  <a:uFillTx/>
                  <a:latin typeface="Arial" panose="020B0604020202020204" pitchFamily="34" charset="0"/>
                  <a:ea typeface="KoPub돋움체 Medium"/>
                  <a:cs typeface="Arial" panose="020B0604020202020204" pitchFamily="34" charset="0"/>
                </a:defRPr>
              </a:lvl1pPr>
            </a:lstStyle>
            <a:p>
              <a:pPr marL="90000" marR="0" lvl="0" indent="-90000" algn="l" defTabSz="661751" rtl="0" eaLnBrk="1" fontAlgn="auto" latinLnBrk="0" hangingPunct="1">
                <a:lnSpc>
                  <a:spcPct val="100000"/>
                </a:lnSpc>
                <a:spcBef>
                  <a:spcPts val="0"/>
                </a:spcBef>
                <a:spcAft>
                  <a:spcPts val="700"/>
                </a:spcAft>
                <a:buClr>
                  <a:srgbClr val="00B8F5"/>
                </a:buClr>
                <a:buSzTx/>
                <a:buFont typeface="Wingdings" panose="05000000000000000000" pitchFamily="2" charset="2"/>
                <a:buChar char="§"/>
                <a:tabLst/>
                <a:defRPr/>
              </a:pPr>
              <a:endParaRPr kumimoji="0" lang="en-US" altLang="ko-KR" sz="796"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Arial" panose="020B0604020202020204" pitchFamily="34" charset="0"/>
                <a:ea typeface="KoPub돋움체 Medium"/>
                <a:cs typeface="Arial" panose="020B0604020202020204" pitchFamily="34" charset="0"/>
              </a:endParaRPr>
            </a:p>
          </p:txBody>
        </p:sp>
        <p:grpSp>
          <p:nvGrpSpPr>
            <p:cNvPr id="56" name="그룹 55">
              <a:extLst>
                <a:ext uri="{FF2B5EF4-FFF2-40B4-BE49-F238E27FC236}">
                  <a16:creationId xmlns:a16="http://schemas.microsoft.com/office/drawing/2014/main" id="{8207D03C-BA2A-8EF9-CD9A-A7C7251E836E}"/>
                </a:ext>
              </a:extLst>
            </p:cNvPr>
            <p:cNvGrpSpPr/>
            <p:nvPr/>
          </p:nvGrpSpPr>
          <p:grpSpPr>
            <a:xfrm>
              <a:off x="3447414" y="1133427"/>
              <a:ext cx="2711729" cy="3510556"/>
              <a:chOff x="3447414" y="1133427"/>
              <a:chExt cx="2711729" cy="3510556"/>
            </a:xfrm>
          </p:grpSpPr>
          <p:grpSp>
            <p:nvGrpSpPr>
              <p:cNvPr id="57" name="그룹 56">
                <a:extLst>
                  <a:ext uri="{FF2B5EF4-FFF2-40B4-BE49-F238E27FC236}">
                    <a16:creationId xmlns:a16="http://schemas.microsoft.com/office/drawing/2014/main" id="{E0167D85-DEE8-B845-A700-9A90607D66FE}"/>
                  </a:ext>
                </a:extLst>
              </p:cNvPr>
              <p:cNvGrpSpPr/>
              <p:nvPr/>
            </p:nvGrpSpPr>
            <p:grpSpPr>
              <a:xfrm>
                <a:off x="3447414" y="1133427"/>
                <a:ext cx="2705903" cy="3510556"/>
                <a:chOff x="455097" y="1393293"/>
                <a:chExt cx="1942947" cy="3803272"/>
              </a:xfrm>
            </p:grpSpPr>
            <p:grpSp>
              <p:nvGrpSpPr>
                <p:cNvPr id="60" name="그룹 59">
                  <a:extLst>
                    <a:ext uri="{FF2B5EF4-FFF2-40B4-BE49-F238E27FC236}">
                      <a16:creationId xmlns:a16="http://schemas.microsoft.com/office/drawing/2014/main" id="{8684E608-6888-1E0B-FF14-17D7D8A43918}"/>
                    </a:ext>
                  </a:extLst>
                </p:cNvPr>
                <p:cNvGrpSpPr/>
                <p:nvPr/>
              </p:nvGrpSpPr>
              <p:grpSpPr>
                <a:xfrm>
                  <a:off x="475617" y="1483280"/>
                  <a:ext cx="1874433" cy="3713285"/>
                  <a:chOff x="2869498" y="1033353"/>
                  <a:chExt cx="1941615" cy="4302334"/>
                </a:xfrm>
              </p:grpSpPr>
              <p:sp>
                <p:nvSpPr>
                  <p:cNvPr id="63" name="직사각형 62">
                    <a:extLst>
                      <a:ext uri="{FF2B5EF4-FFF2-40B4-BE49-F238E27FC236}">
                        <a16:creationId xmlns:a16="http://schemas.microsoft.com/office/drawing/2014/main" id="{CF5D4CA1-BD1D-0182-1827-0CB1041E1E0F}"/>
                      </a:ext>
                    </a:extLst>
                  </p:cNvPr>
                  <p:cNvSpPr/>
                  <p:nvPr/>
                </p:nvSpPr>
                <p:spPr>
                  <a:xfrm>
                    <a:off x="2869499" y="1042761"/>
                    <a:ext cx="1941614" cy="4292926"/>
                  </a:xfrm>
                  <a:prstGeom prst="rect">
                    <a:avLst/>
                  </a:prstGeom>
                  <a:noFill/>
                  <a:ln w="9525" cap="flat" cmpd="sng" algn="ctr">
                    <a:solidFill>
                      <a:srgbClr val="7213EA"/>
                    </a:solidFill>
                    <a:prstDash val="solid"/>
                    <a:miter lim="800000"/>
                  </a:ln>
                  <a:effectLst/>
                </p:spPr>
                <p:txBody>
                  <a:bodyPr lIns="162000" tIns="216000" rIns="162000" bIns="360000" rtlCol="0" anchor="t"/>
                  <a:lstStyle/>
                  <a:p>
                    <a:pPr marL="0" marR="0" lvl="0" indent="0" algn="ctr" defTabSz="914400" rtl="0" eaLnBrk="1" fontAlgn="auto" latinLnBrk="0" hangingPunct="1">
                      <a:lnSpc>
                        <a:spcPct val="110000"/>
                      </a:lnSpc>
                      <a:spcBef>
                        <a:spcPts val="1000"/>
                      </a:spcBef>
                      <a:spcAft>
                        <a:spcPts val="1000"/>
                      </a:spcAft>
                      <a:buClrTx/>
                      <a:buSzTx/>
                      <a:buFontTx/>
                      <a:buNone/>
                      <a:tabLst/>
                      <a:defRPr/>
                    </a:pPr>
                    <a:endParaRPr kumimoji="0" lang="ko-KR" altLang="en-US"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64" name="직사각형 63">
                    <a:extLst>
                      <a:ext uri="{FF2B5EF4-FFF2-40B4-BE49-F238E27FC236}">
                        <a16:creationId xmlns:a16="http://schemas.microsoft.com/office/drawing/2014/main" id="{55E1FDAE-3D34-64A7-299D-0E09D9A13F01}"/>
                      </a:ext>
                    </a:extLst>
                  </p:cNvPr>
                  <p:cNvSpPr>
                    <a:spLocks/>
                  </p:cNvSpPr>
                  <p:nvPr/>
                </p:nvSpPr>
                <p:spPr>
                  <a:xfrm>
                    <a:off x="2869498" y="1033353"/>
                    <a:ext cx="1941615" cy="520600"/>
                  </a:xfrm>
                  <a:prstGeom prst="rect">
                    <a:avLst/>
                  </a:prstGeom>
                  <a:solidFill>
                    <a:srgbClr val="7213EA"/>
                  </a:solidFill>
                  <a:ln w="9525" cap="flat" cmpd="sng" algn="ctr">
                    <a:solidFill>
                      <a:schemeClr val="accent5"/>
                    </a:solidFill>
                    <a:prstDash val="solid"/>
                  </a:ln>
                  <a:effectLst/>
                </p:spPr>
                <p:txBody>
                  <a:bodyPr lIns="396000" rIns="36000" rtlCol="0" anchor="ctr">
                    <a:noAutofit/>
                  </a:bodyPr>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0" cap="none" spc="-50" normalizeH="0" baseline="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Casual Fashion</a:t>
                    </a:r>
                    <a:endParaRPr kumimoji="0" lang="ko-KR" altLang="en-US" sz="1600" b="1" i="0" u="none" strike="noStrike" kern="0" cap="none" spc="-50" normalizeH="0" baseline="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cs typeface="Arial" panose="020B0604020202020204" pitchFamily="34" charset="0"/>
                    </a:endParaRPr>
                  </a:p>
                </p:txBody>
              </p:sp>
            </p:grpSp>
            <p:sp>
              <p:nvSpPr>
                <p:cNvPr id="61" name="TextBox 60">
                  <a:extLst>
                    <a:ext uri="{FF2B5EF4-FFF2-40B4-BE49-F238E27FC236}">
                      <a16:creationId xmlns:a16="http://schemas.microsoft.com/office/drawing/2014/main" id="{EE2E5C9C-7482-D015-41CD-2AB43AA0EADA}"/>
                    </a:ext>
                  </a:extLst>
                </p:cNvPr>
                <p:cNvSpPr txBox="1"/>
                <p:nvPr/>
              </p:nvSpPr>
              <p:spPr>
                <a:xfrm>
                  <a:off x="544259" y="1393293"/>
                  <a:ext cx="289897" cy="53350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04</a:t>
                  </a:r>
                  <a:endParaRPr kumimoji="0" lang="ko-KR" altLang="en-US"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sp>
              <p:nvSpPr>
                <p:cNvPr id="62" name="TextBox 61">
                  <a:extLst>
                    <a:ext uri="{FF2B5EF4-FFF2-40B4-BE49-F238E27FC236}">
                      <a16:creationId xmlns:a16="http://schemas.microsoft.com/office/drawing/2014/main" id="{16145A49-52DE-65B7-0912-E45C69A3CD0D}"/>
                    </a:ext>
                  </a:extLst>
                </p:cNvPr>
                <p:cNvSpPr txBox="1"/>
                <p:nvPr/>
              </p:nvSpPr>
              <p:spPr>
                <a:xfrm>
                  <a:off x="455097" y="1943573"/>
                  <a:ext cx="1942947" cy="1578703"/>
                </a:xfrm>
                <a:prstGeom prst="rect">
                  <a:avLst/>
                </a:prstGeom>
                <a:noFill/>
              </p:spPr>
              <p:txBody>
                <a:bodyPr wrap="square" lIns="91440" tIns="36000" rIns="91440" bIns="45720" anchor="t">
                  <a:noAutofit/>
                </a:bodyPr>
                <a:lstStyle>
                  <a:defPPr>
                    <a:defRPr lang="en-US"/>
                  </a:defPPr>
                  <a:lvl1pPr marL="85725" marR="0" lvl="0" indent="-85725" defTabSz="914400" fontAlgn="auto">
                    <a:spcAft>
                      <a:spcPts val="300"/>
                    </a:spcAft>
                    <a:buClrTx/>
                    <a:buSzTx/>
                    <a:buFont typeface="Arial" panose="020B0604020202020204" pitchFamily="34" charset="0"/>
                    <a:buChar char="•"/>
                    <a:tabLst/>
                    <a:defRPr kumimoji="0" sz="1000" b="1" i="0" u="none" strike="noStrike" kern="0" cap="none" spc="-20" normalizeH="0" baseline="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defRPr>
                  </a:lvl1pPr>
                </a:lstStyle>
                <a:p>
                  <a:pPr marL="85725" marR="0" lvl="0" indent="-8572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altLang="ko-KR" sz="950" b="1" i="0" u="none" strike="noStrike" kern="0" cap="none" spc="-2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Korean fashion brands expand their global presence to meet the increasing demands of millennials and Gen Z consumers for street and retro-inspired casual fashion</a:t>
                  </a:r>
                </a:p>
                <a:p>
                  <a:pPr marL="85725" marR="0" lvl="0" indent="-8572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altLang="ko-KR" sz="950" b="1" i="0" u="none" strike="noStrike" kern="0" cap="none" spc="-2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Companies establish licensing agreements with local firms or utilize online platforms for global expansion</a:t>
                  </a:r>
                </a:p>
              </p:txBody>
            </p:sp>
          </p:grpSp>
          <p:sp>
            <p:nvSpPr>
              <p:cNvPr id="58" name="TextBox 57">
                <a:extLst>
                  <a:ext uri="{FF2B5EF4-FFF2-40B4-BE49-F238E27FC236}">
                    <a16:creationId xmlns:a16="http://schemas.microsoft.com/office/drawing/2014/main" id="{E942F81F-9A3B-ECA9-4426-EAB7FAB3F034}"/>
                  </a:ext>
                </a:extLst>
              </p:cNvPr>
              <p:cNvSpPr txBox="1"/>
              <p:nvPr/>
            </p:nvSpPr>
            <p:spPr>
              <a:xfrm>
                <a:off x="3516750" y="3892265"/>
                <a:ext cx="2642393" cy="692497"/>
              </a:xfrm>
              <a:prstGeom prst="rect">
                <a:avLst/>
              </a:prstGeom>
              <a:noFill/>
            </p:spPr>
            <p:txBody>
              <a:bodyPr wrap="square" lIns="36000" tIns="0" rIns="72000" bIns="0" rtlCol="0" anchor="t">
                <a:spAutoFit/>
              </a:bodyPr>
              <a:lstStyle>
                <a:defPPr>
                  <a:defRPr lang="en-US"/>
                </a:defPPr>
                <a:lvl1pPr marL="144000" indent="-144000" defTabSz="914400">
                  <a:buFont typeface="Wingdings" panose="05000000000000000000" pitchFamily="2" charset="2"/>
                  <a:buChar char="ü"/>
                  <a:defRPr sz="900" kern="0" spc="-20">
                    <a:ln>
                      <a:solidFill>
                        <a:srgbClr val="FFFFFF">
                          <a:lumMod val="75000"/>
                          <a:alpha val="0"/>
                        </a:srgbClr>
                      </a:solidFill>
                    </a:ln>
                    <a:solidFill>
                      <a:srgbClr val="000000"/>
                    </a:solidFill>
                    <a:latin typeface="KoPub돋움체 Medium" panose="02020603020101020101" pitchFamily="18" charset="-127"/>
                    <a:ea typeface="KoPub돋움체 Medium"/>
                  </a:defRPr>
                </a:lvl1pPr>
              </a:lstStyle>
              <a:p>
                <a:pPr marL="144000" marR="0" lvl="0" indent="-1440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ko-KR" sz="900" b="0" i="0" u="none" strike="noStrike" kern="0" cap="none" spc="-2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a:cs typeface="+mn-cs"/>
                  </a:rPr>
                  <a:t>Nerdy’s sales have grown at CAGR of 67%(’18-’22) driven by active overseas expansion. In 2022, int’l sales account for approximately 40% of its total sales</a:t>
                </a:r>
                <a:endParaRPr kumimoji="0" lang="en-US" sz="900" b="0" i="0" u="none" strike="noStrike" kern="0" cap="none" spc="-2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a:cs typeface="+mn-cs"/>
                </a:endParaRPr>
              </a:p>
            </p:txBody>
          </p:sp>
        </p:grpSp>
      </p:grpSp>
      <p:grpSp>
        <p:nvGrpSpPr>
          <p:cNvPr id="11" name="그룹 10">
            <a:extLst>
              <a:ext uri="{FF2B5EF4-FFF2-40B4-BE49-F238E27FC236}">
                <a16:creationId xmlns:a16="http://schemas.microsoft.com/office/drawing/2014/main" id="{7E1C8587-C679-D8C9-D5E7-A21C105E2847}"/>
              </a:ext>
            </a:extLst>
          </p:cNvPr>
          <p:cNvGrpSpPr/>
          <p:nvPr/>
        </p:nvGrpSpPr>
        <p:grpSpPr>
          <a:xfrm>
            <a:off x="449111" y="1138189"/>
            <a:ext cx="2207081" cy="3510553"/>
            <a:chOff x="3363073" y="1133426"/>
            <a:chExt cx="2765558" cy="3510553"/>
          </a:xfrm>
        </p:grpSpPr>
        <p:sp>
          <p:nvSpPr>
            <p:cNvPr id="45" name="TextBox 44">
              <a:extLst>
                <a:ext uri="{FF2B5EF4-FFF2-40B4-BE49-F238E27FC236}">
                  <a16:creationId xmlns:a16="http://schemas.microsoft.com/office/drawing/2014/main" id="{D566B6CD-7B2B-00B1-EB8D-2BFC27D3BC99}"/>
                </a:ext>
              </a:extLst>
            </p:cNvPr>
            <p:cNvSpPr txBox="1"/>
            <p:nvPr/>
          </p:nvSpPr>
          <p:spPr>
            <a:xfrm>
              <a:off x="3391112" y="2909887"/>
              <a:ext cx="2698686" cy="1727495"/>
            </a:xfrm>
            <a:prstGeom prst="rect">
              <a:avLst/>
            </a:prstGeom>
            <a:solidFill>
              <a:srgbClr val="F4EFFF"/>
            </a:solidFill>
            <a:ln w="25400">
              <a:noFill/>
              <a:miter lim="800000"/>
            </a:ln>
          </p:spPr>
          <p:txBody>
            <a:bodyPr wrap="square" lIns="108000" tIns="108000" rIns="108000" bIns="0" rtlCol="0" anchor="t">
              <a:noAutofit/>
            </a:bodyPr>
            <a:lstStyle>
              <a:defPPr>
                <a:defRPr lang="en-US"/>
              </a:defPPr>
              <a:lvl1pPr marL="90000" marR="0" lvl="0" indent="-90000" defTabSz="661751" fontAlgn="auto">
                <a:lnSpc>
                  <a:spcPct val="100000"/>
                </a:lnSpc>
                <a:spcBef>
                  <a:spcPts val="0"/>
                </a:spcBef>
                <a:spcAft>
                  <a:spcPts val="700"/>
                </a:spcAft>
                <a:buClr>
                  <a:srgbClr val="00B8F5"/>
                </a:buClr>
                <a:buSzTx/>
                <a:buFont typeface="Wingdings" panose="05000000000000000000" pitchFamily="2" charset="2"/>
                <a:buChar char="§"/>
                <a:tabLst/>
                <a:defRPr kumimoji="0" sz="796" b="0" i="0" u="none" strike="noStrike" cap="none" spc="0" normalizeH="0" baseline="0">
                  <a:ln>
                    <a:solidFill>
                      <a:srgbClr val="00338D">
                        <a:alpha val="0"/>
                      </a:srgbClr>
                    </a:solidFill>
                  </a:ln>
                  <a:solidFill>
                    <a:srgbClr val="000000">
                      <a:lumMod val="85000"/>
                      <a:lumOff val="15000"/>
                    </a:srgbClr>
                  </a:solidFill>
                  <a:effectLst/>
                  <a:uLnTx/>
                  <a:uFillTx/>
                  <a:latin typeface="Arial" panose="020B0604020202020204" pitchFamily="34" charset="0"/>
                  <a:ea typeface="KoPub돋움체 Medium"/>
                  <a:cs typeface="Arial" panose="020B0604020202020204" pitchFamily="34" charset="0"/>
                </a:defRPr>
              </a:lvl1pPr>
            </a:lstStyle>
            <a:p>
              <a:pPr marL="90000" marR="0" lvl="0" indent="-90000" algn="l" defTabSz="661751" rtl="0" eaLnBrk="1" fontAlgn="auto" latinLnBrk="0" hangingPunct="1">
                <a:lnSpc>
                  <a:spcPct val="100000"/>
                </a:lnSpc>
                <a:spcBef>
                  <a:spcPts val="0"/>
                </a:spcBef>
                <a:spcAft>
                  <a:spcPts val="700"/>
                </a:spcAft>
                <a:buClr>
                  <a:srgbClr val="00B8F5"/>
                </a:buClr>
                <a:buSzTx/>
                <a:buFont typeface="Wingdings" panose="05000000000000000000" pitchFamily="2" charset="2"/>
                <a:buChar char="§"/>
                <a:tabLst/>
                <a:defRPr/>
              </a:pPr>
              <a:endParaRPr kumimoji="0" lang="en-US" altLang="ko-KR" sz="796"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Arial" panose="020B0604020202020204" pitchFamily="34" charset="0"/>
                <a:ea typeface="KoPub돋움체 Medium"/>
                <a:cs typeface="Arial" panose="020B0604020202020204" pitchFamily="34" charset="0"/>
              </a:endParaRPr>
            </a:p>
          </p:txBody>
        </p:sp>
        <p:grpSp>
          <p:nvGrpSpPr>
            <p:cNvPr id="46" name="그룹 45">
              <a:extLst>
                <a:ext uri="{FF2B5EF4-FFF2-40B4-BE49-F238E27FC236}">
                  <a16:creationId xmlns:a16="http://schemas.microsoft.com/office/drawing/2014/main" id="{C750332B-F957-F7CF-F3C4-9CF272A9217C}"/>
                </a:ext>
              </a:extLst>
            </p:cNvPr>
            <p:cNvGrpSpPr/>
            <p:nvPr/>
          </p:nvGrpSpPr>
          <p:grpSpPr>
            <a:xfrm>
              <a:off x="3363073" y="1133426"/>
              <a:ext cx="2765558" cy="3510553"/>
              <a:chOff x="3363073" y="1133426"/>
              <a:chExt cx="2765558" cy="3510553"/>
            </a:xfrm>
          </p:grpSpPr>
          <p:grpSp>
            <p:nvGrpSpPr>
              <p:cNvPr id="47" name="그룹 46">
                <a:extLst>
                  <a:ext uri="{FF2B5EF4-FFF2-40B4-BE49-F238E27FC236}">
                    <a16:creationId xmlns:a16="http://schemas.microsoft.com/office/drawing/2014/main" id="{B52EBF92-2E85-62C2-B795-E9EFE62A91FE}"/>
                  </a:ext>
                </a:extLst>
              </p:cNvPr>
              <p:cNvGrpSpPr/>
              <p:nvPr/>
            </p:nvGrpSpPr>
            <p:grpSpPr>
              <a:xfrm>
                <a:off x="3363073" y="1133426"/>
                <a:ext cx="2765558" cy="3510553"/>
                <a:chOff x="394536" y="1393293"/>
                <a:chExt cx="1985783" cy="3803272"/>
              </a:xfrm>
            </p:grpSpPr>
            <p:sp>
              <p:nvSpPr>
                <p:cNvPr id="49" name="TextBox 48">
                  <a:extLst>
                    <a:ext uri="{FF2B5EF4-FFF2-40B4-BE49-F238E27FC236}">
                      <a16:creationId xmlns:a16="http://schemas.microsoft.com/office/drawing/2014/main" id="{3A4CEE88-5343-5205-234F-92B8349BD321}"/>
                    </a:ext>
                  </a:extLst>
                </p:cNvPr>
                <p:cNvSpPr txBox="1"/>
                <p:nvPr/>
              </p:nvSpPr>
              <p:spPr>
                <a:xfrm>
                  <a:off x="428694" y="3673234"/>
                  <a:ext cx="1898588" cy="450143"/>
                </a:xfrm>
                <a:prstGeom prst="rect">
                  <a:avLst/>
                </a:prstGeom>
                <a:noFill/>
              </p:spPr>
              <p:txBody>
                <a:bodyPr wrap="square" lIns="36000" tIns="0" rIns="72000" bIns="0" rtlCol="0" anchor="t">
                  <a:spAutoFit/>
                </a:bodyPr>
                <a:lstStyle>
                  <a:defPPr>
                    <a:defRPr lang="en-US"/>
                  </a:defPPr>
                  <a:lvl1pPr marL="144000" indent="-144000" defTabSz="914400">
                    <a:buFont typeface="Wingdings" panose="05000000000000000000" pitchFamily="2" charset="2"/>
                    <a:buChar char="ü"/>
                    <a:defRPr sz="900" kern="0" spc="-20">
                      <a:ln>
                        <a:solidFill>
                          <a:srgbClr val="FFFFFF">
                            <a:lumMod val="75000"/>
                            <a:alpha val="0"/>
                          </a:srgbClr>
                        </a:solidFill>
                      </a:ln>
                      <a:solidFill>
                        <a:srgbClr val="000000"/>
                      </a:solidFill>
                      <a:latin typeface="KoPub돋움체 Medium" panose="02020603020101020101" pitchFamily="18" charset="-127"/>
                      <a:ea typeface="KoPub돋움체 Medium"/>
                    </a:defRPr>
                  </a:lvl1pPr>
                </a:lstStyle>
                <a:p>
                  <a:pPr marL="144000" marR="0" lvl="0" indent="-1440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ko-KR" sz="900" b="0" i="0" u="none" strike="noStrike" kern="0" cap="none" spc="-2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a:cs typeface="+mn-cs"/>
                    </a:rPr>
                    <a:t>CU, a leading player in Mongolia, holds a substantial </a:t>
                  </a:r>
                  <a:r>
                    <a:rPr lang="en-US" altLang="ko-KR" dirty="0"/>
                    <a:t>about 70% </a:t>
                  </a:r>
                  <a:r>
                    <a:rPr kumimoji="0" lang="en-US" altLang="ko-KR" sz="900" b="0" i="0" u="none" strike="noStrike" kern="0" cap="none" spc="-2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a:cs typeface="+mn-cs"/>
                    </a:rPr>
                    <a:t>of the M/S</a:t>
                  </a:r>
                </a:p>
              </p:txBody>
            </p:sp>
            <p:grpSp>
              <p:nvGrpSpPr>
                <p:cNvPr id="50" name="그룹 49">
                  <a:extLst>
                    <a:ext uri="{FF2B5EF4-FFF2-40B4-BE49-F238E27FC236}">
                      <a16:creationId xmlns:a16="http://schemas.microsoft.com/office/drawing/2014/main" id="{6EFA621D-4BBA-6D1A-EE1E-7B5BE080881F}"/>
                    </a:ext>
                  </a:extLst>
                </p:cNvPr>
                <p:cNvGrpSpPr/>
                <p:nvPr/>
              </p:nvGrpSpPr>
              <p:grpSpPr>
                <a:xfrm>
                  <a:off x="415497" y="1483280"/>
                  <a:ext cx="1934554" cy="3713285"/>
                  <a:chOff x="2807224" y="1033353"/>
                  <a:chExt cx="2003891" cy="4302334"/>
                </a:xfrm>
              </p:grpSpPr>
              <p:sp>
                <p:nvSpPr>
                  <p:cNvPr id="53" name="직사각형 52">
                    <a:extLst>
                      <a:ext uri="{FF2B5EF4-FFF2-40B4-BE49-F238E27FC236}">
                        <a16:creationId xmlns:a16="http://schemas.microsoft.com/office/drawing/2014/main" id="{D07FCED8-1A14-84E4-FA33-6E20E8CBAFDF}"/>
                      </a:ext>
                    </a:extLst>
                  </p:cNvPr>
                  <p:cNvSpPr/>
                  <p:nvPr/>
                </p:nvSpPr>
                <p:spPr>
                  <a:xfrm>
                    <a:off x="2807224" y="1042761"/>
                    <a:ext cx="2003889" cy="4292926"/>
                  </a:xfrm>
                  <a:prstGeom prst="rect">
                    <a:avLst/>
                  </a:prstGeom>
                  <a:noFill/>
                  <a:ln w="9525" cap="flat" cmpd="sng" algn="ctr">
                    <a:solidFill>
                      <a:srgbClr val="7213EA"/>
                    </a:solidFill>
                    <a:prstDash val="solid"/>
                    <a:miter lim="800000"/>
                  </a:ln>
                  <a:effectLst/>
                </p:spPr>
                <p:txBody>
                  <a:bodyPr lIns="162000" tIns="216000" rIns="162000" bIns="360000" rtlCol="0" anchor="t"/>
                  <a:lstStyle/>
                  <a:p>
                    <a:pPr marL="0" marR="0" lvl="0" indent="0" algn="ctr" defTabSz="914400" rtl="0" eaLnBrk="1" fontAlgn="auto" latinLnBrk="0" hangingPunct="1">
                      <a:lnSpc>
                        <a:spcPct val="110000"/>
                      </a:lnSpc>
                      <a:spcBef>
                        <a:spcPts val="1000"/>
                      </a:spcBef>
                      <a:spcAft>
                        <a:spcPts val="1000"/>
                      </a:spcAft>
                      <a:buClrTx/>
                      <a:buSzTx/>
                      <a:buFontTx/>
                      <a:buNone/>
                      <a:tabLst/>
                      <a:defRPr/>
                    </a:pPr>
                    <a:endParaRPr kumimoji="0" lang="ko-KR" altLang="en-US"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54" name="직사각형 53">
                    <a:extLst>
                      <a:ext uri="{FF2B5EF4-FFF2-40B4-BE49-F238E27FC236}">
                        <a16:creationId xmlns:a16="http://schemas.microsoft.com/office/drawing/2014/main" id="{C0B1AA0E-8657-D810-83CF-963814A39E11}"/>
                      </a:ext>
                    </a:extLst>
                  </p:cNvPr>
                  <p:cNvSpPr>
                    <a:spLocks/>
                  </p:cNvSpPr>
                  <p:nvPr/>
                </p:nvSpPr>
                <p:spPr>
                  <a:xfrm>
                    <a:off x="2811578" y="1033353"/>
                    <a:ext cx="1999537" cy="520601"/>
                  </a:xfrm>
                  <a:prstGeom prst="rect">
                    <a:avLst/>
                  </a:prstGeom>
                  <a:solidFill>
                    <a:srgbClr val="7213EA"/>
                  </a:solidFill>
                  <a:ln w="9525" cap="flat" cmpd="sng" algn="ctr">
                    <a:solidFill>
                      <a:schemeClr val="accent5"/>
                    </a:solidFill>
                    <a:prstDash val="solid"/>
                  </a:ln>
                  <a:effectLst/>
                </p:spPr>
                <p:txBody>
                  <a:bodyPr lIns="360000" rIns="360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0" cap="none" spc="-50" normalizeH="0" baseline="0" noProof="0" dirty="0">
                        <a:ln>
                          <a:solidFill>
                            <a:srgbClr val="FFFFFF">
                              <a:lumMod val="75000"/>
                              <a:alpha val="0"/>
                            </a:srgbClr>
                          </a:solidFill>
                          <a:miter lim="800000"/>
                        </a:ln>
                        <a:solidFill>
                          <a:prstClr val="white"/>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Convenience Stores</a:t>
                    </a:r>
                    <a:endParaRPr kumimoji="0" lang="ko-KR" altLang="en-US" sz="1600" b="1" i="0" u="none" strike="noStrike" kern="0" cap="none" spc="-50" normalizeH="0" baseline="0" noProof="0" dirty="0">
                      <a:ln>
                        <a:solidFill>
                          <a:srgbClr val="FFFFFF">
                            <a:lumMod val="75000"/>
                            <a:alpha val="0"/>
                          </a:srgbClr>
                        </a:solidFill>
                        <a:miter lim="800000"/>
                      </a:ln>
                      <a:solidFill>
                        <a:prstClr val="white"/>
                      </a:solidFill>
                      <a:effectLst/>
                      <a:uLnTx/>
                      <a:uFillTx/>
                      <a:latin typeface="KoPub돋움체 Bold" panose="00000800000000000000" pitchFamily="2" charset="-127"/>
                      <a:ea typeface="KoPub돋움체 Bold" panose="00000800000000000000" pitchFamily="2" charset="-127"/>
                      <a:cs typeface="Arial" panose="020B0604020202020204" pitchFamily="34" charset="0"/>
                    </a:endParaRPr>
                  </a:p>
                </p:txBody>
              </p:sp>
            </p:grpSp>
            <p:sp>
              <p:nvSpPr>
                <p:cNvPr id="51" name="TextBox 50">
                  <a:extLst>
                    <a:ext uri="{FF2B5EF4-FFF2-40B4-BE49-F238E27FC236}">
                      <a16:creationId xmlns:a16="http://schemas.microsoft.com/office/drawing/2014/main" id="{1221ABF4-AE9C-6DE9-16FE-71F434279A5B}"/>
                    </a:ext>
                  </a:extLst>
                </p:cNvPr>
                <p:cNvSpPr txBox="1"/>
                <p:nvPr/>
              </p:nvSpPr>
              <p:spPr>
                <a:xfrm>
                  <a:off x="459709" y="1393293"/>
                  <a:ext cx="242303" cy="53350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01</a:t>
                  </a:r>
                  <a:endParaRPr kumimoji="0" lang="ko-KR" altLang="en-US"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sp>
              <p:nvSpPr>
                <p:cNvPr id="52" name="TextBox 51">
                  <a:extLst>
                    <a:ext uri="{FF2B5EF4-FFF2-40B4-BE49-F238E27FC236}">
                      <a16:creationId xmlns:a16="http://schemas.microsoft.com/office/drawing/2014/main" id="{67DBE8B9-58A1-E87A-B844-E21350D23EA2}"/>
                    </a:ext>
                  </a:extLst>
                </p:cNvPr>
                <p:cNvSpPr txBox="1"/>
                <p:nvPr/>
              </p:nvSpPr>
              <p:spPr>
                <a:xfrm>
                  <a:off x="394536" y="1943573"/>
                  <a:ext cx="1985783" cy="1549845"/>
                </a:xfrm>
                <a:prstGeom prst="rect">
                  <a:avLst/>
                </a:prstGeom>
                <a:noFill/>
              </p:spPr>
              <p:txBody>
                <a:bodyPr wrap="square" lIns="91440" tIns="36000" rIns="91440" bIns="45720" anchor="t">
                  <a:noAutofit/>
                </a:bodyPr>
                <a:lstStyle>
                  <a:defPPr>
                    <a:defRPr lang="en-US"/>
                  </a:defPPr>
                  <a:lvl1pPr marL="85725" marR="0" lvl="0" indent="-85725" defTabSz="914400" fontAlgn="auto">
                    <a:spcAft>
                      <a:spcPts val="300"/>
                    </a:spcAft>
                    <a:buClrTx/>
                    <a:buSzTx/>
                    <a:buFont typeface="Arial" panose="020B0604020202020204" pitchFamily="34" charset="0"/>
                    <a:buChar char="•"/>
                    <a:tabLst/>
                    <a:defRPr kumimoji="0" sz="1000" b="1" i="0" u="none" strike="noStrike" kern="0" cap="none" spc="-20" normalizeH="0" baseline="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defRPr>
                  </a:lvl1pPr>
                </a:lstStyle>
                <a:p>
                  <a:pPr marL="85725" marR="0" lvl="0" indent="-8572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altLang="ko-KR" sz="950" b="1" i="0" u="none" strike="noStrike" kern="0" cap="none" spc="-2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As K-culture spreads worldwide, Korean convenience stores are rapidly expanding</a:t>
                  </a:r>
                  <a:r>
                    <a:rPr kumimoji="0" lang="ko-KR" altLang="en-US" sz="950" b="1" i="0" u="none" strike="noStrike" kern="0" cap="none" spc="-2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950" b="1" i="0" u="none" strike="noStrike" kern="0" cap="none" spc="-2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to</a:t>
                  </a:r>
                  <a:r>
                    <a:rPr kumimoji="0" lang="ko-KR" altLang="en-US" sz="950" b="1" i="0" u="none" strike="noStrike" kern="0" cap="none" spc="-2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a:t>
                  </a:r>
                  <a:r>
                    <a:rPr kumimoji="0" lang="en-US" altLang="ko-KR" sz="950" b="1" i="0" u="none" strike="noStrike" kern="0" cap="none" spc="-2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global</a:t>
                  </a:r>
                  <a:r>
                    <a:rPr kumimoji="0" lang="ko-KR" altLang="en-US" sz="950" b="1" i="0" u="none" strike="noStrike" kern="0" cap="none" spc="-2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 markets</a:t>
                  </a:r>
                  <a:endParaRPr kumimoji="0" lang="en-US" altLang="ko-KR" sz="950" b="1" i="0" u="none" strike="noStrike" kern="0" cap="none" spc="-2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endParaRPr>
                </a:p>
                <a:p>
                  <a:pPr marL="85725" marR="0" lvl="0" indent="-8572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altLang="ko-KR" sz="950" b="1" i="0" u="none" strike="noStrike" kern="0" cap="none" spc="-2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Top 3 brands operate over 900 stores in Vietnam, Mongolia, and other countries, and plans to open more than 1,000 stores this year</a:t>
                  </a:r>
                </a:p>
              </p:txBody>
            </p:sp>
          </p:grpSp>
          <p:sp>
            <p:nvSpPr>
              <p:cNvPr id="48" name="TextBox 47">
                <a:extLst>
                  <a:ext uri="{FF2B5EF4-FFF2-40B4-BE49-F238E27FC236}">
                    <a16:creationId xmlns:a16="http://schemas.microsoft.com/office/drawing/2014/main" id="{E9379E24-FB26-DC8B-10E5-62BEA68CF9CB}"/>
                  </a:ext>
                </a:extLst>
              </p:cNvPr>
              <p:cNvSpPr txBox="1"/>
              <p:nvPr/>
            </p:nvSpPr>
            <p:spPr>
              <a:xfrm>
                <a:off x="3412992" y="4021496"/>
                <a:ext cx="2684873" cy="553998"/>
              </a:xfrm>
              <a:prstGeom prst="rect">
                <a:avLst/>
              </a:prstGeom>
              <a:noFill/>
            </p:spPr>
            <p:txBody>
              <a:bodyPr wrap="square" lIns="36000" tIns="0" rIns="72000" bIns="0" rtlCol="0" anchor="t">
                <a:spAutoFit/>
              </a:bodyPr>
              <a:lstStyle>
                <a:defPPr>
                  <a:defRPr lang="en-US"/>
                </a:defPPr>
                <a:lvl1pPr marL="144000" indent="-144000" defTabSz="914400">
                  <a:buFont typeface="Wingdings" panose="05000000000000000000" pitchFamily="2" charset="2"/>
                  <a:buChar char="ü"/>
                  <a:defRPr sz="900" kern="0" spc="-20">
                    <a:ln>
                      <a:solidFill>
                        <a:srgbClr val="FFFFFF">
                          <a:lumMod val="75000"/>
                          <a:alpha val="0"/>
                        </a:srgbClr>
                      </a:solidFill>
                    </a:ln>
                    <a:solidFill>
                      <a:srgbClr val="000000"/>
                    </a:solidFill>
                    <a:latin typeface="KoPub돋움체 Medium" panose="02020603020101020101" pitchFamily="18" charset="-127"/>
                    <a:ea typeface="KoPub돋움체 Medium"/>
                  </a:defRPr>
                </a:lvl1pPr>
              </a:lstStyle>
              <a:p>
                <a:pPr marL="144000" marR="0" lvl="0" indent="-1440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ko-KR" sz="900" b="0" i="0" u="none" strike="noStrike" kern="0" cap="none" spc="-2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a:cs typeface="+mn-cs"/>
                  </a:rPr>
                  <a:t>GS25, takes the lead in the M/S in Southern Vietnam, surpassing the U.S. and Japanese convenience store competitors</a:t>
                </a:r>
                <a:endParaRPr kumimoji="0" lang="ko-KR" altLang="en-US" sz="900" b="0" i="0" u="none" strike="noStrike" kern="0" cap="none" spc="-2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a:cs typeface="+mn-cs"/>
                </a:endParaRPr>
              </a:p>
            </p:txBody>
          </p:sp>
        </p:grpSp>
      </p:grpSp>
      <p:grpSp>
        <p:nvGrpSpPr>
          <p:cNvPr id="12" name="그룹 11">
            <a:extLst>
              <a:ext uri="{FF2B5EF4-FFF2-40B4-BE49-F238E27FC236}">
                <a16:creationId xmlns:a16="http://schemas.microsoft.com/office/drawing/2014/main" id="{61010B66-911F-CF77-F6F1-5F7AFE9F89B7}"/>
              </a:ext>
            </a:extLst>
          </p:cNvPr>
          <p:cNvGrpSpPr/>
          <p:nvPr/>
        </p:nvGrpSpPr>
        <p:grpSpPr>
          <a:xfrm>
            <a:off x="4881485" y="1138190"/>
            <a:ext cx="2085974" cy="3510557"/>
            <a:chOff x="3475991" y="1133427"/>
            <a:chExt cx="2613807" cy="3510557"/>
          </a:xfrm>
        </p:grpSpPr>
        <p:sp>
          <p:nvSpPr>
            <p:cNvPr id="36" name="TextBox 35">
              <a:extLst>
                <a:ext uri="{FF2B5EF4-FFF2-40B4-BE49-F238E27FC236}">
                  <a16:creationId xmlns:a16="http://schemas.microsoft.com/office/drawing/2014/main" id="{ABD15233-8C1A-0F7D-B7EB-5A24283DB45B}"/>
                </a:ext>
              </a:extLst>
            </p:cNvPr>
            <p:cNvSpPr txBox="1"/>
            <p:nvPr/>
          </p:nvSpPr>
          <p:spPr>
            <a:xfrm>
              <a:off x="3479317" y="2909887"/>
              <a:ext cx="2610481" cy="1727495"/>
            </a:xfrm>
            <a:prstGeom prst="rect">
              <a:avLst/>
            </a:prstGeom>
            <a:solidFill>
              <a:srgbClr val="F4EFFF"/>
            </a:solidFill>
            <a:ln w="25400">
              <a:noFill/>
              <a:miter lim="800000"/>
            </a:ln>
          </p:spPr>
          <p:txBody>
            <a:bodyPr wrap="square" lIns="108000" tIns="108000" rIns="108000" bIns="0" rtlCol="0" anchor="t">
              <a:noAutofit/>
            </a:bodyPr>
            <a:lstStyle>
              <a:defPPr>
                <a:defRPr lang="en-US"/>
              </a:defPPr>
              <a:lvl1pPr marL="90000" marR="0" lvl="0" indent="-90000" defTabSz="661751" fontAlgn="auto">
                <a:lnSpc>
                  <a:spcPct val="100000"/>
                </a:lnSpc>
                <a:spcBef>
                  <a:spcPts val="0"/>
                </a:spcBef>
                <a:spcAft>
                  <a:spcPts val="700"/>
                </a:spcAft>
                <a:buClr>
                  <a:srgbClr val="00B8F5"/>
                </a:buClr>
                <a:buSzTx/>
                <a:buFont typeface="Wingdings" panose="05000000000000000000" pitchFamily="2" charset="2"/>
                <a:buChar char="§"/>
                <a:tabLst/>
                <a:defRPr kumimoji="0" sz="796" b="0" i="0" u="none" strike="noStrike" cap="none" spc="0" normalizeH="0" baseline="0">
                  <a:ln>
                    <a:solidFill>
                      <a:srgbClr val="00338D">
                        <a:alpha val="0"/>
                      </a:srgbClr>
                    </a:solidFill>
                  </a:ln>
                  <a:solidFill>
                    <a:srgbClr val="000000">
                      <a:lumMod val="85000"/>
                      <a:lumOff val="15000"/>
                    </a:srgbClr>
                  </a:solidFill>
                  <a:effectLst/>
                  <a:uLnTx/>
                  <a:uFillTx/>
                  <a:latin typeface="Arial" panose="020B0604020202020204" pitchFamily="34" charset="0"/>
                  <a:ea typeface="KoPub돋움체 Medium"/>
                  <a:cs typeface="Arial" panose="020B0604020202020204" pitchFamily="34" charset="0"/>
                </a:defRPr>
              </a:lvl1pPr>
            </a:lstStyle>
            <a:p>
              <a:pPr marL="90000" marR="0" lvl="0" indent="-90000" algn="l" defTabSz="661751" rtl="0" eaLnBrk="1" fontAlgn="auto" latinLnBrk="0" hangingPunct="1">
                <a:lnSpc>
                  <a:spcPct val="100000"/>
                </a:lnSpc>
                <a:spcBef>
                  <a:spcPts val="0"/>
                </a:spcBef>
                <a:spcAft>
                  <a:spcPts val="700"/>
                </a:spcAft>
                <a:buClr>
                  <a:srgbClr val="00B8F5"/>
                </a:buClr>
                <a:buSzTx/>
                <a:buFont typeface="Wingdings" panose="05000000000000000000" pitchFamily="2" charset="2"/>
                <a:buChar char="§"/>
                <a:tabLst/>
                <a:defRPr/>
              </a:pPr>
              <a:endParaRPr kumimoji="0" lang="en-US" altLang="ko-KR" sz="796"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Arial" panose="020B0604020202020204" pitchFamily="34" charset="0"/>
                <a:ea typeface="KoPub돋움체 Medium"/>
                <a:cs typeface="Arial" panose="020B0604020202020204" pitchFamily="34" charset="0"/>
              </a:endParaRPr>
            </a:p>
          </p:txBody>
        </p:sp>
        <p:grpSp>
          <p:nvGrpSpPr>
            <p:cNvPr id="37" name="그룹 36">
              <a:extLst>
                <a:ext uri="{FF2B5EF4-FFF2-40B4-BE49-F238E27FC236}">
                  <a16:creationId xmlns:a16="http://schemas.microsoft.com/office/drawing/2014/main" id="{130B777D-79E0-2BCF-5061-CD14317F5C59}"/>
                </a:ext>
              </a:extLst>
            </p:cNvPr>
            <p:cNvGrpSpPr/>
            <p:nvPr/>
          </p:nvGrpSpPr>
          <p:grpSpPr>
            <a:xfrm>
              <a:off x="3475991" y="1133427"/>
              <a:ext cx="2610484" cy="3510557"/>
              <a:chOff x="3475991" y="1133427"/>
              <a:chExt cx="2610484" cy="3510557"/>
            </a:xfrm>
          </p:grpSpPr>
          <p:grpSp>
            <p:nvGrpSpPr>
              <p:cNvPr id="38" name="그룹 37">
                <a:extLst>
                  <a:ext uri="{FF2B5EF4-FFF2-40B4-BE49-F238E27FC236}">
                    <a16:creationId xmlns:a16="http://schemas.microsoft.com/office/drawing/2014/main" id="{3F268893-32C7-9FCC-3E4C-AA0C2B36814C}"/>
                  </a:ext>
                </a:extLst>
              </p:cNvPr>
              <p:cNvGrpSpPr/>
              <p:nvPr/>
            </p:nvGrpSpPr>
            <p:grpSpPr>
              <a:xfrm>
                <a:off x="3475991" y="1133427"/>
                <a:ext cx="2610484" cy="3510557"/>
                <a:chOff x="475617" y="1393293"/>
                <a:chExt cx="1874433" cy="3803272"/>
              </a:xfrm>
            </p:grpSpPr>
            <p:grpSp>
              <p:nvGrpSpPr>
                <p:cNvPr id="41" name="그룹 40">
                  <a:extLst>
                    <a:ext uri="{FF2B5EF4-FFF2-40B4-BE49-F238E27FC236}">
                      <a16:creationId xmlns:a16="http://schemas.microsoft.com/office/drawing/2014/main" id="{0408636E-87CB-637A-E8AF-A584863B0B3E}"/>
                    </a:ext>
                  </a:extLst>
                </p:cNvPr>
                <p:cNvGrpSpPr/>
                <p:nvPr/>
              </p:nvGrpSpPr>
              <p:grpSpPr>
                <a:xfrm>
                  <a:off x="475617" y="1483280"/>
                  <a:ext cx="1874433" cy="3713285"/>
                  <a:chOff x="2869498" y="1033353"/>
                  <a:chExt cx="1941615" cy="4302334"/>
                </a:xfrm>
              </p:grpSpPr>
              <p:sp>
                <p:nvSpPr>
                  <p:cNvPr id="43" name="직사각형 42">
                    <a:extLst>
                      <a:ext uri="{FF2B5EF4-FFF2-40B4-BE49-F238E27FC236}">
                        <a16:creationId xmlns:a16="http://schemas.microsoft.com/office/drawing/2014/main" id="{94B763F3-75EB-4AF0-A523-1A41CE219D1E}"/>
                      </a:ext>
                    </a:extLst>
                  </p:cNvPr>
                  <p:cNvSpPr/>
                  <p:nvPr/>
                </p:nvSpPr>
                <p:spPr>
                  <a:xfrm>
                    <a:off x="2869499" y="1042761"/>
                    <a:ext cx="1941614" cy="4292926"/>
                  </a:xfrm>
                  <a:prstGeom prst="rect">
                    <a:avLst/>
                  </a:prstGeom>
                  <a:noFill/>
                  <a:ln w="9525" cap="flat" cmpd="sng" algn="ctr">
                    <a:solidFill>
                      <a:srgbClr val="7213EA"/>
                    </a:solidFill>
                    <a:prstDash val="solid"/>
                    <a:miter lim="800000"/>
                  </a:ln>
                  <a:effectLst/>
                </p:spPr>
                <p:txBody>
                  <a:bodyPr lIns="162000" tIns="216000" rIns="162000" bIns="360000" rtlCol="0" anchor="t"/>
                  <a:lstStyle/>
                  <a:p>
                    <a:pPr marL="0" marR="0" lvl="0" indent="0" algn="ctr" defTabSz="914400" rtl="0" eaLnBrk="1" fontAlgn="auto" latinLnBrk="0" hangingPunct="1">
                      <a:lnSpc>
                        <a:spcPct val="110000"/>
                      </a:lnSpc>
                      <a:spcBef>
                        <a:spcPts val="1000"/>
                      </a:spcBef>
                      <a:spcAft>
                        <a:spcPts val="1000"/>
                      </a:spcAft>
                      <a:buClrTx/>
                      <a:buSzTx/>
                      <a:buFontTx/>
                      <a:buNone/>
                      <a:tabLst/>
                      <a:defRPr/>
                    </a:pPr>
                    <a:endParaRPr kumimoji="0" lang="ko-KR" altLang="en-US"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44" name="직사각형 43">
                    <a:extLst>
                      <a:ext uri="{FF2B5EF4-FFF2-40B4-BE49-F238E27FC236}">
                        <a16:creationId xmlns:a16="http://schemas.microsoft.com/office/drawing/2014/main" id="{73881437-98AB-F9F6-98F5-E835A9F9AB62}"/>
                      </a:ext>
                    </a:extLst>
                  </p:cNvPr>
                  <p:cNvSpPr>
                    <a:spLocks/>
                  </p:cNvSpPr>
                  <p:nvPr/>
                </p:nvSpPr>
                <p:spPr>
                  <a:xfrm>
                    <a:off x="2869498" y="1033353"/>
                    <a:ext cx="1941615" cy="520600"/>
                  </a:xfrm>
                  <a:prstGeom prst="rect">
                    <a:avLst/>
                  </a:prstGeom>
                  <a:solidFill>
                    <a:srgbClr val="7213EA"/>
                  </a:solidFill>
                  <a:ln w="9525" cap="flat" cmpd="sng" algn="ctr">
                    <a:solidFill>
                      <a:schemeClr val="accent5"/>
                    </a:solidFill>
                    <a:prstDash val="solid"/>
                  </a:ln>
                  <a:effectLst/>
                </p:spPr>
                <p:txBody>
                  <a:bodyPr lIns="396000" rIns="36000" rtlCol="0" anchor="ctr">
                    <a:noAutofit/>
                  </a:bodyPr>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0" cap="none" spc="-50" normalizeH="0" baseline="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Bakeries</a:t>
                    </a:r>
                    <a:endParaRPr kumimoji="0" lang="ko-KR" altLang="en-US" sz="1600" b="1" i="0" u="none" strike="noStrike" kern="0" cap="none" spc="-50" normalizeH="0" baseline="0" noProof="0" dirty="0">
                      <a:ln>
                        <a:solidFill>
                          <a:srgbClr val="FFFFFF">
                            <a:lumMod val="75000"/>
                            <a:alpha val="0"/>
                          </a:srgbClr>
                        </a:solidFill>
                        <a:miter lim="800000"/>
                      </a:ln>
                      <a:solidFill>
                        <a:srgbClr val="FFFFFF"/>
                      </a:solidFill>
                      <a:effectLst/>
                      <a:uLnTx/>
                      <a:uFillTx/>
                      <a:latin typeface="KoPub돋움체 Bold" panose="00000800000000000000" pitchFamily="2" charset="-127"/>
                      <a:ea typeface="KoPub돋움체 Bold" panose="00000800000000000000" pitchFamily="2" charset="-127"/>
                      <a:cs typeface="Arial" panose="020B0604020202020204" pitchFamily="34" charset="0"/>
                    </a:endParaRPr>
                  </a:p>
                </p:txBody>
              </p:sp>
            </p:grpSp>
            <p:sp>
              <p:nvSpPr>
                <p:cNvPr id="42" name="TextBox 41">
                  <a:extLst>
                    <a:ext uri="{FF2B5EF4-FFF2-40B4-BE49-F238E27FC236}">
                      <a16:creationId xmlns:a16="http://schemas.microsoft.com/office/drawing/2014/main" id="{29625322-D12C-33D3-38C4-20A0FF43ACB1}"/>
                    </a:ext>
                  </a:extLst>
                </p:cNvPr>
                <p:cNvSpPr txBox="1"/>
                <p:nvPr/>
              </p:nvSpPr>
              <p:spPr>
                <a:xfrm>
                  <a:off x="541230" y="1393293"/>
                  <a:ext cx="282687" cy="53350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03</a:t>
                  </a:r>
                  <a:endParaRPr kumimoji="0" lang="ko-KR" altLang="en-US"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grpSp>
          <p:sp>
            <p:nvSpPr>
              <p:cNvPr id="39" name="TextBox 38">
                <a:extLst>
                  <a:ext uri="{FF2B5EF4-FFF2-40B4-BE49-F238E27FC236}">
                    <a16:creationId xmlns:a16="http://schemas.microsoft.com/office/drawing/2014/main" id="{E3EF0BBD-A585-EF78-5F66-141353B12994}"/>
                  </a:ext>
                </a:extLst>
              </p:cNvPr>
              <p:cNvSpPr txBox="1"/>
              <p:nvPr/>
            </p:nvSpPr>
            <p:spPr>
              <a:xfrm>
                <a:off x="3483219" y="4164603"/>
                <a:ext cx="2587923" cy="415498"/>
              </a:xfrm>
              <a:prstGeom prst="rect">
                <a:avLst/>
              </a:prstGeom>
              <a:noFill/>
            </p:spPr>
            <p:txBody>
              <a:bodyPr wrap="square" lIns="36000" tIns="0" rIns="72000" bIns="0" rtlCol="0" anchor="t">
                <a:spAutoFit/>
              </a:bodyPr>
              <a:lstStyle>
                <a:defPPr>
                  <a:defRPr lang="en-US"/>
                </a:defPPr>
                <a:lvl1pPr marL="144000" indent="-144000" defTabSz="914400">
                  <a:buFont typeface="Wingdings" panose="05000000000000000000" pitchFamily="2" charset="2"/>
                  <a:buChar char="ü"/>
                  <a:defRPr sz="900" kern="0" spc="-20">
                    <a:ln>
                      <a:solidFill>
                        <a:srgbClr val="FFFFFF">
                          <a:lumMod val="75000"/>
                          <a:alpha val="0"/>
                        </a:srgbClr>
                      </a:solidFill>
                    </a:ln>
                    <a:solidFill>
                      <a:srgbClr val="000000"/>
                    </a:solidFill>
                    <a:latin typeface="KoPub돋움체 Medium" panose="02020603020101020101" pitchFamily="18" charset="-127"/>
                    <a:ea typeface="KoPub돋움체 Medium"/>
                  </a:defRPr>
                </a:lvl1pPr>
              </a:lstStyle>
              <a:p>
                <a:pPr marL="144000" marR="0" lvl="0" indent="-1440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ko-KR" sz="900" b="0" i="0" u="none" strike="noStrike" kern="0" cap="none" spc="-2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a:cs typeface="+mn-cs"/>
                  </a:rPr>
                  <a:t>CJ Foodville invests more than $37M in the construction of a bakery plant in the U.S.</a:t>
                </a:r>
                <a:endParaRPr kumimoji="0" lang="ko-KR" altLang="en-US" sz="900" b="0" i="0" u="none" strike="noStrike" kern="0" cap="none" spc="-2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a:cs typeface="+mn-cs"/>
                </a:endParaRPr>
              </a:p>
            </p:txBody>
          </p:sp>
        </p:grpSp>
      </p:grpSp>
      <p:sp>
        <p:nvSpPr>
          <p:cNvPr id="13" name="TextBox 12">
            <a:extLst>
              <a:ext uri="{FF2B5EF4-FFF2-40B4-BE49-F238E27FC236}">
                <a16:creationId xmlns:a16="http://schemas.microsoft.com/office/drawing/2014/main" id="{B906DB67-20F6-1BD2-BB9B-808B3C8F27D2}"/>
              </a:ext>
            </a:extLst>
          </p:cNvPr>
          <p:cNvSpPr txBox="1"/>
          <p:nvPr/>
        </p:nvSpPr>
        <p:spPr>
          <a:xfrm>
            <a:off x="2716965" y="2914650"/>
            <a:ext cx="2083320" cy="1727495"/>
          </a:xfrm>
          <a:prstGeom prst="rect">
            <a:avLst/>
          </a:prstGeom>
          <a:solidFill>
            <a:srgbClr val="F4EFFF"/>
          </a:solidFill>
          <a:ln w="25400">
            <a:noFill/>
            <a:miter lim="800000"/>
          </a:ln>
        </p:spPr>
        <p:txBody>
          <a:bodyPr wrap="square" lIns="108000" tIns="108000" rIns="108000" bIns="0" rtlCol="0" anchor="t">
            <a:noAutofit/>
          </a:bodyPr>
          <a:lstStyle>
            <a:defPPr>
              <a:defRPr lang="en-US"/>
            </a:defPPr>
            <a:lvl1pPr marL="90000" marR="0" lvl="0" indent="-90000" defTabSz="661751" fontAlgn="auto">
              <a:lnSpc>
                <a:spcPct val="100000"/>
              </a:lnSpc>
              <a:spcBef>
                <a:spcPts val="0"/>
              </a:spcBef>
              <a:spcAft>
                <a:spcPts val="700"/>
              </a:spcAft>
              <a:buClr>
                <a:srgbClr val="00B8F5"/>
              </a:buClr>
              <a:buSzTx/>
              <a:buFont typeface="Wingdings" panose="05000000000000000000" pitchFamily="2" charset="2"/>
              <a:buChar char="§"/>
              <a:tabLst/>
              <a:defRPr kumimoji="0" sz="796" b="0" i="0" u="none" strike="noStrike" cap="none" spc="0" normalizeH="0" baseline="0">
                <a:ln>
                  <a:solidFill>
                    <a:srgbClr val="00338D">
                      <a:alpha val="0"/>
                    </a:srgbClr>
                  </a:solidFill>
                </a:ln>
                <a:solidFill>
                  <a:srgbClr val="000000">
                    <a:lumMod val="85000"/>
                    <a:lumOff val="15000"/>
                  </a:srgbClr>
                </a:solidFill>
                <a:effectLst/>
                <a:uLnTx/>
                <a:uFillTx/>
                <a:latin typeface="Arial" panose="020B0604020202020204" pitchFamily="34" charset="0"/>
                <a:ea typeface="KoPub돋움체 Medium"/>
                <a:cs typeface="Arial" panose="020B0604020202020204" pitchFamily="34" charset="0"/>
              </a:defRPr>
            </a:lvl1pPr>
          </a:lstStyle>
          <a:p>
            <a:pPr marL="90000" marR="0" lvl="0" indent="-90000" algn="l" defTabSz="661751" rtl="0" eaLnBrk="1" fontAlgn="auto" latinLnBrk="0" hangingPunct="1">
              <a:lnSpc>
                <a:spcPct val="100000"/>
              </a:lnSpc>
              <a:spcBef>
                <a:spcPts val="0"/>
              </a:spcBef>
              <a:spcAft>
                <a:spcPts val="700"/>
              </a:spcAft>
              <a:buClr>
                <a:srgbClr val="00B8F5"/>
              </a:buClr>
              <a:buSzTx/>
              <a:buFont typeface="Wingdings" panose="05000000000000000000" pitchFamily="2" charset="2"/>
              <a:buChar char="§"/>
              <a:tabLst/>
              <a:defRPr/>
            </a:pPr>
            <a:endParaRPr kumimoji="0" lang="en-US" altLang="ko-KR" sz="796" b="0" i="0" u="none" strike="noStrike" kern="1200" cap="none" spc="0" normalizeH="0" baseline="0" noProof="0" dirty="0">
              <a:ln>
                <a:solidFill>
                  <a:srgbClr val="00338D">
                    <a:alpha val="0"/>
                  </a:srgbClr>
                </a:solidFill>
              </a:ln>
              <a:solidFill>
                <a:srgbClr val="000000">
                  <a:lumMod val="85000"/>
                  <a:lumOff val="15000"/>
                </a:srgbClr>
              </a:solidFill>
              <a:effectLst/>
              <a:uLnTx/>
              <a:uFillTx/>
              <a:latin typeface="Arial" panose="020B0604020202020204" pitchFamily="34" charset="0"/>
              <a:ea typeface="KoPub돋움체 Medium"/>
              <a:cs typeface="Arial" panose="020B0604020202020204" pitchFamily="34" charset="0"/>
            </a:endParaRPr>
          </a:p>
        </p:txBody>
      </p:sp>
      <p:grpSp>
        <p:nvGrpSpPr>
          <p:cNvPr id="14" name="그룹 13">
            <a:extLst>
              <a:ext uri="{FF2B5EF4-FFF2-40B4-BE49-F238E27FC236}">
                <a16:creationId xmlns:a16="http://schemas.microsoft.com/office/drawing/2014/main" id="{EC3ACFFE-9EEE-B256-86A5-EA690DF23C29}"/>
              </a:ext>
            </a:extLst>
          </p:cNvPr>
          <p:cNvGrpSpPr/>
          <p:nvPr/>
        </p:nvGrpSpPr>
        <p:grpSpPr>
          <a:xfrm>
            <a:off x="2697842" y="1138189"/>
            <a:ext cx="2097160" cy="3510553"/>
            <a:chOff x="463166" y="1393293"/>
            <a:chExt cx="1886884" cy="3803272"/>
          </a:xfrm>
        </p:grpSpPr>
        <p:sp>
          <p:nvSpPr>
            <p:cNvPr id="30" name="TextBox 29">
              <a:extLst>
                <a:ext uri="{FF2B5EF4-FFF2-40B4-BE49-F238E27FC236}">
                  <a16:creationId xmlns:a16="http://schemas.microsoft.com/office/drawing/2014/main" id="{820A0B2F-9B9F-678D-D8D8-BED126A34197}"/>
                </a:ext>
              </a:extLst>
            </p:cNvPr>
            <p:cNvSpPr txBox="1"/>
            <p:nvPr/>
          </p:nvSpPr>
          <p:spPr>
            <a:xfrm>
              <a:off x="512231" y="3681268"/>
              <a:ext cx="1836494" cy="537245"/>
            </a:xfrm>
            <a:prstGeom prst="rect">
              <a:avLst/>
            </a:prstGeom>
            <a:noFill/>
          </p:spPr>
          <p:txBody>
            <a:bodyPr wrap="square" lIns="36000" tIns="0" rIns="72000" bIns="0" rtlCol="0" anchor="t">
              <a:spAutoFit/>
            </a:bodyPr>
            <a:lstStyle>
              <a:defPPr>
                <a:defRPr lang="en-US"/>
              </a:defPPr>
              <a:lvl1pPr marL="144000" indent="-144000" defTabSz="914400">
                <a:buFont typeface="Wingdings" panose="05000000000000000000" pitchFamily="2" charset="2"/>
                <a:buChar char="ü"/>
                <a:defRPr sz="900" kern="0" spc="-20">
                  <a:ln>
                    <a:solidFill>
                      <a:srgbClr val="FFFFFF">
                        <a:lumMod val="75000"/>
                        <a:alpha val="0"/>
                      </a:srgbClr>
                    </a:solidFill>
                  </a:ln>
                  <a:solidFill>
                    <a:srgbClr val="000000"/>
                  </a:solidFill>
                  <a:latin typeface="KoPub돋움체 Medium" panose="02020603020101020101" pitchFamily="18" charset="-127"/>
                  <a:ea typeface="KoPub돋움체 Medium"/>
                </a:defRPr>
              </a:lvl1pPr>
            </a:lstStyle>
            <a:p>
              <a:pPr marL="144000" marR="0" lvl="0" indent="-1440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ko-KR" sz="900" b="0" i="0" u="none" strike="noStrike" kern="0" cap="none" spc="-2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a:cs typeface="+mn-cs"/>
                </a:rPr>
                <a:t>CJ introduces “K-Street Food,” a strategic move in its ambitious global expansion plan</a:t>
              </a:r>
              <a:endParaRPr kumimoji="0" lang="ko-KR" altLang="en-US" sz="900" b="0" i="0" u="none" strike="noStrike" kern="0" cap="none" spc="-2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a:cs typeface="+mn-cs"/>
              </a:endParaRPr>
            </a:p>
          </p:txBody>
        </p:sp>
        <p:grpSp>
          <p:nvGrpSpPr>
            <p:cNvPr id="31" name="그룹 30">
              <a:extLst>
                <a:ext uri="{FF2B5EF4-FFF2-40B4-BE49-F238E27FC236}">
                  <a16:creationId xmlns:a16="http://schemas.microsoft.com/office/drawing/2014/main" id="{B345ABE5-0E4D-B822-0419-5ECD2E372BCD}"/>
                </a:ext>
              </a:extLst>
            </p:cNvPr>
            <p:cNvGrpSpPr/>
            <p:nvPr/>
          </p:nvGrpSpPr>
          <p:grpSpPr>
            <a:xfrm>
              <a:off x="475617" y="1483280"/>
              <a:ext cx="1874433" cy="3713285"/>
              <a:chOff x="2869498" y="1033353"/>
              <a:chExt cx="1941615" cy="4302334"/>
            </a:xfrm>
          </p:grpSpPr>
          <p:sp>
            <p:nvSpPr>
              <p:cNvPr id="34" name="직사각형 33">
                <a:extLst>
                  <a:ext uri="{FF2B5EF4-FFF2-40B4-BE49-F238E27FC236}">
                    <a16:creationId xmlns:a16="http://schemas.microsoft.com/office/drawing/2014/main" id="{A6337329-215B-C9B2-E735-B35305D1E20E}"/>
                  </a:ext>
                </a:extLst>
              </p:cNvPr>
              <p:cNvSpPr/>
              <p:nvPr/>
            </p:nvSpPr>
            <p:spPr>
              <a:xfrm>
                <a:off x="2869499" y="1042761"/>
                <a:ext cx="1941614" cy="4292926"/>
              </a:xfrm>
              <a:prstGeom prst="rect">
                <a:avLst/>
              </a:prstGeom>
              <a:noFill/>
              <a:ln w="9525" cap="flat" cmpd="sng" algn="ctr">
                <a:solidFill>
                  <a:srgbClr val="7213EA"/>
                </a:solidFill>
                <a:prstDash val="solid"/>
                <a:miter lim="800000"/>
              </a:ln>
              <a:effectLst/>
            </p:spPr>
            <p:txBody>
              <a:bodyPr lIns="162000" tIns="216000" rIns="162000" bIns="360000" rtlCol="0" anchor="t"/>
              <a:lstStyle/>
              <a:p>
                <a:pPr marL="0" marR="0" lvl="0" indent="0" algn="ctr" defTabSz="914400" rtl="0" eaLnBrk="1" fontAlgn="auto" latinLnBrk="0" hangingPunct="1">
                  <a:lnSpc>
                    <a:spcPct val="110000"/>
                  </a:lnSpc>
                  <a:spcBef>
                    <a:spcPts val="1000"/>
                  </a:spcBef>
                  <a:spcAft>
                    <a:spcPts val="1000"/>
                  </a:spcAft>
                  <a:buClrTx/>
                  <a:buSzTx/>
                  <a:buFontTx/>
                  <a:buNone/>
                  <a:tabLst/>
                  <a:defRPr/>
                </a:pPr>
                <a:endParaRPr kumimoji="0" lang="ko-KR" altLang="en-US" sz="1300" b="1" i="0" u="none" strike="noStrike" kern="0" cap="none" spc="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2020603020101020101" pitchFamily="18" charset="-127"/>
                  <a:ea typeface="KoPub돋움체 Medium" panose="02020603020101020101" pitchFamily="18" charset="-127"/>
                  <a:cs typeface="+mn-cs"/>
                </a:endParaRPr>
              </a:p>
            </p:txBody>
          </p:sp>
          <p:sp>
            <p:nvSpPr>
              <p:cNvPr id="35" name="직사각형 34">
                <a:extLst>
                  <a:ext uri="{FF2B5EF4-FFF2-40B4-BE49-F238E27FC236}">
                    <a16:creationId xmlns:a16="http://schemas.microsoft.com/office/drawing/2014/main" id="{531B3B6E-6557-D013-CDF2-40134E789AB6}"/>
                  </a:ext>
                </a:extLst>
              </p:cNvPr>
              <p:cNvSpPr>
                <a:spLocks/>
              </p:cNvSpPr>
              <p:nvPr/>
            </p:nvSpPr>
            <p:spPr>
              <a:xfrm>
                <a:off x="2869498" y="1033353"/>
                <a:ext cx="1941615" cy="520600"/>
              </a:xfrm>
              <a:prstGeom prst="rect">
                <a:avLst/>
              </a:prstGeom>
              <a:solidFill>
                <a:srgbClr val="7213EA"/>
              </a:solidFill>
              <a:ln w="9525" cap="flat" cmpd="sng" algn="ctr">
                <a:solidFill>
                  <a:schemeClr val="accent5"/>
                </a:solidFill>
                <a:prstDash val="solid"/>
              </a:ln>
              <a:effectLst/>
            </p:spPr>
            <p:txBody>
              <a:bodyPr lIns="396000" rIns="360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0" cap="none" spc="-50" normalizeH="0" baseline="0" noProof="0" dirty="0">
                    <a:ln>
                      <a:solidFill>
                        <a:srgbClr val="FFFFFF">
                          <a:lumMod val="75000"/>
                          <a:alpha val="0"/>
                        </a:srgbClr>
                      </a:solidFill>
                      <a:miter lim="800000"/>
                    </a:ln>
                    <a:solidFill>
                      <a:prstClr val="white"/>
                    </a:solidFill>
                    <a:effectLst/>
                    <a:uLnTx/>
                    <a:uFillTx/>
                    <a:latin typeface="KoPub돋움체 Bold" panose="00000800000000000000" pitchFamily="2" charset="-127"/>
                    <a:ea typeface="KoPub돋움체 Bold" panose="00000800000000000000" pitchFamily="2" charset="-127"/>
                    <a:cs typeface="Arial" panose="020B0604020202020204" pitchFamily="34" charset="0"/>
                  </a:rPr>
                  <a:t>HMR·Street Foods</a:t>
                </a:r>
                <a:endParaRPr kumimoji="0" lang="ko-KR" altLang="en-US" sz="1600" b="1" i="0" u="none" strike="noStrike" kern="0" cap="none" spc="-50" normalizeH="0" baseline="0" noProof="0" dirty="0">
                  <a:ln>
                    <a:solidFill>
                      <a:srgbClr val="FFFFFF">
                        <a:lumMod val="75000"/>
                        <a:alpha val="0"/>
                      </a:srgbClr>
                    </a:solidFill>
                    <a:miter lim="800000"/>
                  </a:ln>
                  <a:solidFill>
                    <a:prstClr val="white"/>
                  </a:solidFill>
                  <a:effectLst/>
                  <a:uLnTx/>
                  <a:uFillTx/>
                  <a:latin typeface="KoPub돋움체 Bold" panose="00000800000000000000" pitchFamily="2" charset="-127"/>
                  <a:ea typeface="KoPub돋움체 Bold" panose="00000800000000000000" pitchFamily="2" charset="-127"/>
                  <a:cs typeface="Arial" panose="020B0604020202020204" pitchFamily="34" charset="0"/>
                </a:endParaRPr>
              </a:p>
            </p:txBody>
          </p:sp>
        </p:grpSp>
        <p:sp>
          <p:nvSpPr>
            <p:cNvPr id="32" name="TextBox 31">
              <a:extLst>
                <a:ext uri="{FF2B5EF4-FFF2-40B4-BE49-F238E27FC236}">
                  <a16:creationId xmlns:a16="http://schemas.microsoft.com/office/drawing/2014/main" id="{98BEE03F-60B2-CD4B-7510-9F4C5E9C7D82}"/>
                </a:ext>
              </a:extLst>
            </p:cNvPr>
            <p:cNvSpPr txBox="1"/>
            <p:nvPr/>
          </p:nvSpPr>
          <p:spPr>
            <a:xfrm>
              <a:off x="518295" y="1393293"/>
              <a:ext cx="275475" cy="53350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rPr>
                <a:t>02</a:t>
              </a:r>
              <a:endParaRPr kumimoji="0" lang="ko-KR" altLang="en-US" sz="3200" b="0" i="0" u="none" strike="noStrike" kern="1200" cap="none" spc="0" normalizeH="0" baseline="0" noProof="0" dirty="0">
                <a:ln>
                  <a:solidFill>
                    <a:srgbClr val="1E49E2">
                      <a:alpha val="0"/>
                    </a:srgbClr>
                  </a:solidFill>
                </a:ln>
                <a:solidFill>
                  <a:srgbClr val="FFFFFF"/>
                </a:solidFill>
                <a:effectLst/>
                <a:uLnTx/>
                <a:uFillTx/>
                <a:latin typeface="KPMG Bold" panose="020B0803030202040204" pitchFamily="34" charset="0"/>
                <a:ea typeface="KoPub돋움체 Bold" panose="00000800000000000000" pitchFamily="2" charset="-127"/>
                <a:cs typeface="Univers for KPMG"/>
              </a:endParaRPr>
            </a:p>
          </p:txBody>
        </p:sp>
        <p:sp>
          <p:nvSpPr>
            <p:cNvPr id="33" name="TextBox 32">
              <a:extLst>
                <a:ext uri="{FF2B5EF4-FFF2-40B4-BE49-F238E27FC236}">
                  <a16:creationId xmlns:a16="http://schemas.microsoft.com/office/drawing/2014/main" id="{0748B506-D560-7882-D2BA-C896621B2565}"/>
                </a:ext>
              </a:extLst>
            </p:cNvPr>
            <p:cNvSpPr txBox="1"/>
            <p:nvPr/>
          </p:nvSpPr>
          <p:spPr>
            <a:xfrm>
              <a:off x="463166" y="1943573"/>
              <a:ext cx="1881266" cy="963021"/>
            </a:xfrm>
            <a:prstGeom prst="rect">
              <a:avLst/>
            </a:prstGeom>
            <a:noFill/>
          </p:spPr>
          <p:txBody>
            <a:bodyPr wrap="square" lIns="91440" tIns="36000" rIns="91440" bIns="45720" anchor="t">
              <a:noAutofit/>
            </a:bodyPr>
            <a:lstStyle>
              <a:defPPr>
                <a:defRPr lang="en-US"/>
              </a:defPPr>
              <a:lvl1pPr marL="85725" marR="0" lvl="0" indent="-85725" defTabSz="914400" fontAlgn="auto">
                <a:spcAft>
                  <a:spcPts val="300"/>
                </a:spcAft>
                <a:buClrTx/>
                <a:buSzTx/>
                <a:buFont typeface="Arial" panose="020B0604020202020204" pitchFamily="34" charset="0"/>
                <a:buChar char="•"/>
                <a:tabLst/>
                <a:defRPr kumimoji="0" sz="1000" b="1" i="0" u="none" strike="noStrike" kern="0" cap="none" spc="-20" normalizeH="0" baseline="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defRPr>
              </a:lvl1pPr>
            </a:lstStyle>
            <a:p>
              <a:pPr marL="85725" marR="0" lvl="0" indent="-8572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altLang="ko-KR" sz="950" b="1" i="0" u="none" strike="noStrike" kern="0" cap="none" spc="-2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Exports of Korean HMR (Home Meal Replacements) surged more than 3.2 times in 2022 compared to the previous year</a:t>
              </a:r>
            </a:p>
            <a:p>
              <a:pPr marL="85725" marR="0" lvl="0" indent="-8572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altLang="ko-KR" sz="950" b="1" i="0" u="none" strike="noStrike" kern="0" cap="none" spc="-2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Exports of K-street foods (e.g. Corndog·Frozen mandu·Tteokbokki) increased at a CAGR of 22.3% from ’18 to ’22</a:t>
              </a:r>
            </a:p>
          </p:txBody>
        </p:sp>
      </p:grpSp>
      <p:pic>
        <p:nvPicPr>
          <p:cNvPr id="15" name="그림 14" descr="텍스트이(가) 표시된 사진&#10;&#10;자동 생성된 설명">
            <a:extLst>
              <a:ext uri="{FF2B5EF4-FFF2-40B4-BE49-F238E27FC236}">
                <a16:creationId xmlns:a16="http://schemas.microsoft.com/office/drawing/2014/main" id="{172CF776-9BCC-3DCD-6196-BCB89F52AF92}"/>
              </a:ext>
            </a:extLst>
          </p:cNvPr>
          <p:cNvPicPr>
            <a:picLocks noChangeAspect="1"/>
          </p:cNvPicPr>
          <p:nvPr/>
        </p:nvPicPr>
        <p:blipFill>
          <a:blip r:embed="rId2"/>
          <a:stretch>
            <a:fillRect/>
          </a:stretch>
        </p:blipFill>
        <p:spPr>
          <a:xfrm>
            <a:off x="2924940" y="3002034"/>
            <a:ext cx="669159" cy="194517"/>
          </a:xfrm>
          <a:prstGeom prst="rect">
            <a:avLst/>
          </a:prstGeom>
        </p:spPr>
      </p:pic>
      <p:sp>
        <p:nvSpPr>
          <p:cNvPr id="16" name="TextBox 15">
            <a:extLst>
              <a:ext uri="{FF2B5EF4-FFF2-40B4-BE49-F238E27FC236}">
                <a16:creationId xmlns:a16="http://schemas.microsoft.com/office/drawing/2014/main" id="{0A42AAE1-9DC3-9C19-C1FF-C6D2A3403800}"/>
              </a:ext>
            </a:extLst>
          </p:cNvPr>
          <p:cNvSpPr txBox="1"/>
          <p:nvPr/>
        </p:nvSpPr>
        <p:spPr>
          <a:xfrm>
            <a:off x="2750784" y="4168475"/>
            <a:ext cx="2027591" cy="415498"/>
          </a:xfrm>
          <a:prstGeom prst="rect">
            <a:avLst/>
          </a:prstGeom>
          <a:noFill/>
        </p:spPr>
        <p:txBody>
          <a:bodyPr wrap="square" lIns="36000" tIns="0" rIns="72000" bIns="0" rtlCol="0" anchor="t">
            <a:spAutoFit/>
          </a:bodyPr>
          <a:lstStyle>
            <a:defPPr>
              <a:defRPr lang="en-US"/>
            </a:defPPr>
            <a:lvl1pPr marL="144000" indent="-144000" defTabSz="914400">
              <a:buFont typeface="Wingdings" panose="05000000000000000000" pitchFamily="2" charset="2"/>
              <a:buChar char="ü"/>
              <a:defRPr sz="900" kern="0" spc="-20">
                <a:ln>
                  <a:solidFill>
                    <a:srgbClr val="FFFFFF">
                      <a:lumMod val="75000"/>
                      <a:alpha val="0"/>
                    </a:srgbClr>
                  </a:solidFill>
                </a:ln>
                <a:solidFill>
                  <a:srgbClr val="000000"/>
                </a:solidFill>
                <a:latin typeface="KoPub돋움체 Medium" panose="02020603020101020101" pitchFamily="18" charset="-127"/>
                <a:ea typeface="KoPub돋움체 Medium"/>
              </a:defRPr>
            </a:lvl1pPr>
          </a:lstStyle>
          <a:p>
            <a:pPr marL="144000" marR="0" lvl="0" indent="-1440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ko-KR" sz="900" b="0" i="0" u="none" strike="noStrike" kern="0" cap="none" spc="-2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a:cs typeface="+mn-cs"/>
              </a:rPr>
              <a:t>Pulmuone ventures into the U.S. and other global markets with its plant-based ready meals </a:t>
            </a:r>
          </a:p>
        </p:txBody>
      </p:sp>
      <p:pic>
        <p:nvPicPr>
          <p:cNvPr id="17" name="Picture 4" descr="BGF Retail logo in transparent PNG and vectorized SVG formats">
            <a:extLst>
              <a:ext uri="{FF2B5EF4-FFF2-40B4-BE49-F238E27FC236}">
                <a16:creationId xmlns:a16="http://schemas.microsoft.com/office/drawing/2014/main" id="{9BF717A5-C5D0-8160-1237-D0E5D4332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567" y="3010143"/>
            <a:ext cx="596244" cy="10724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널디·메디큐브' 에이피알, 1Q 매출 763억… 역대 최대 | Save Internet 뉴데일리">
            <a:extLst>
              <a:ext uri="{FF2B5EF4-FFF2-40B4-BE49-F238E27FC236}">
                <a16:creationId xmlns:a16="http://schemas.microsoft.com/office/drawing/2014/main" id="{2757362C-AE37-CF88-0E07-6C275A01843C}"/>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21466" b="19990"/>
          <a:stretch/>
        </p:blipFill>
        <p:spPr bwMode="auto">
          <a:xfrm>
            <a:off x="7206801" y="3705093"/>
            <a:ext cx="459660" cy="1655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 로고">
            <a:extLst>
              <a:ext uri="{FF2B5EF4-FFF2-40B4-BE49-F238E27FC236}">
                <a16:creationId xmlns:a16="http://schemas.microsoft.com/office/drawing/2014/main" id="{9607908E-C352-1A7E-C701-E61BE3F302FB}"/>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705" t="8760" r="3760" b="10586"/>
          <a:stretch/>
        </p:blipFill>
        <p:spPr bwMode="auto">
          <a:xfrm>
            <a:off x="1322679" y="2953682"/>
            <a:ext cx="334295" cy="22096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GS25(지에스25)로고 (ai,png)">
            <a:extLst>
              <a:ext uri="{FF2B5EF4-FFF2-40B4-BE49-F238E27FC236}">
                <a16:creationId xmlns:a16="http://schemas.microsoft.com/office/drawing/2014/main" id="{B8BDE7FD-911A-DB9E-4D51-0E580B59B0FD}"/>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23167" b="23372"/>
          <a:stretch/>
        </p:blipFill>
        <p:spPr bwMode="auto">
          <a:xfrm>
            <a:off x="1322679" y="3773569"/>
            <a:ext cx="347779" cy="13074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Lakers bibigo Partnership |Los Angeles Lakers | Los Angeles Lakers">
            <a:extLst>
              <a:ext uri="{FF2B5EF4-FFF2-40B4-BE49-F238E27FC236}">
                <a16:creationId xmlns:a16="http://schemas.microsoft.com/office/drawing/2014/main" id="{FE682BD9-08D4-6D8D-710A-3F97A8695F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7084" y="3030854"/>
            <a:ext cx="493198" cy="143347"/>
          </a:xfrm>
          <a:prstGeom prst="rect">
            <a:avLst/>
          </a:prstGeom>
          <a:noFill/>
          <a:extLst>
            <a:ext uri="{909E8E84-426E-40DD-AFC4-6F175D3DCCD1}">
              <a14:hiddenFill xmlns:a14="http://schemas.microsoft.com/office/drawing/2010/main">
                <a:solidFill>
                  <a:srgbClr val="FFFFFF"/>
                </a:solidFill>
              </a14:hiddenFill>
            </a:ext>
          </a:extLst>
        </p:spPr>
      </p:pic>
      <p:pic>
        <p:nvPicPr>
          <p:cNvPr id="23" name="그림 22">
            <a:extLst>
              <a:ext uri="{FF2B5EF4-FFF2-40B4-BE49-F238E27FC236}">
                <a16:creationId xmlns:a16="http://schemas.microsoft.com/office/drawing/2014/main" id="{C5D5D0F8-A153-CEAA-FE4C-47E9D82A3D75}"/>
              </a:ext>
            </a:extLst>
          </p:cNvPr>
          <p:cNvPicPr>
            <a:picLocks noChangeAspect="1"/>
          </p:cNvPicPr>
          <p:nvPr/>
        </p:nvPicPr>
        <p:blipFill>
          <a:blip r:embed="rId8"/>
          <a:stretch>
            <a:fillRect/>
          </a:stretch>
        </p:blipFill>
        <p:spPr>
          <a:xfrm>
            <a:off x="7252176" y="2963428"/>
            <a:ext cx="337105" cy="110908"/>
          </a:xfrm>
          <a:prstGeom prst="rect">
            <a:avLst/>
          </a:prstGeom>
        </p:spPr>
      </p:pic>
      <p:grpSp>
        <p:nvGrpSpPr>
          <p:cNvPr id="72" name="그룹 71">
            <a:extLst>
              <a:ext uri="{FF2B5EF4-FFF2-40B4-BE49-F238E27FC236}">
                <a16:creationId xmlns:a16="http://schemas.microsoft.com/office/drawing/2014/main" id="{B54FE9B2-6873-FBEE-A006-EBAEB3BBFD59}"/>
              </a:ext>
            </a:extLst>
          </p:cNvPr>
          <p:cNvGrpSpPr/>
          <p:nvPr/>
        </p:nvGrpSpPr>
        <p:grpSpPr>
          <a:xfrm>
            <a:off x="5028581" y="3890672"/>
            <a:ext cx="1276803" cy="224986"/>
            <a:chOff x="5028581" y="3890671"/>
            <a:chExt cx="1291701" cy="227611"/>
          </a:xfrm>
        </p:grpSpPr>
        <p:pic>
          <p:nvPicPr>
            <p:cNvPr id="22" name="Picture 2" descr="푸드빌] 보도자료 대표 로고 영문 화이트 – CJ미디어라이브러리">
              <a:extLst>
                <a:ext uri="{FF2B5EF4-FFF2-40B4-BE49-F238E27FC236}">
                  <a16:creationId xmlns:a16="http://schemas.microsoft.com/office/drawing/2014/main" id="{FC5C0549-53CF-B6EE-904A-A5461144489F}"/>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t="26342" b="25631"/>
            <a:stretch/>
          </p:blipFill>
          <p:spPr bwMode="auto">
            <a:xfrm>
              <a:off x="5028581" y="3890671"/>
              <a:ext cx="630768" cy="22761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취재뒷담화]CJ의 아픈손가락 '뚜레쥬르', 만년 2위 꼬리표 뗄 수 있을까 - 아시아투데이">
              <a:extLst>
                <a:ext uri="{FF2B5EF4-FFF2-40B4-BE49-F238E27FC236}">
                  <a16:creationId xmlns:a16="http://schemas.microsoft.com/office/drawing/2014/main" id="{2047AB46-423A-D825-9EB5-2A6102B15FB5}"/>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13615" t="35204" r="15460" b="36645"/>
            <a:stretch/>
          </p:blipFill>
          <p:spPr bwMode="auto">
            <a:xfrm>
              <a:off x="5698405" y="3947546"/>
              <a:ext cx="621877" cy="139556"/>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12" descr="SPC그룹 - 위키백과, 우리 모두의 백과사전">
            <a:extLst>
              <a:ext uri="{FF2B5EF4-FFF2-40B4-BE49-F238E27FC236}">
                <a16:creationId xmlns:a16="http://schemas.microsoft.com/office/drawing/2014/main" id="{9A7CC286-426C-7515-C0B2-1BEE4ACC584C}"/>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65364" y="3007518"/>
            <a:ext cx="194064" cy="18627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Paris Baguette USA promotes Darren Tipton to CEO of bakery-café chain |  Nation's Restaurant News">
            <a:extLst>
              <a:ext uri="{FF2B5EF4-FFF2-40B4-BE49-F238E27FC236}">
                <a16:creationId xmlns:a16="http://schemas.microsoft.com/office/drawing/2014/main" id="{7F281A87-719E-81BD-5077-AD73AC13E9AE}"/>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20129" t="35858" r="19947" b="43661"/>
          <a:stretch/>
        </p:blipFill>
        <p:spPr bwMode="auto">
          <a:xfrm>
            <a:off x="5360040" y="3020774"/>
            <a:ext cx="982812" cy="17450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8" descr="CI 소개 | 회사소개 | 풀무원">
            <a:extLst>
              <a:ext uri="{FF2B5EF4-FFF2-40B4-BE49-F238E27FC236}">
                <a16:creationId xmlns:a16="http://schemas.microsoft.com/office/drawing/2014/main" id="{C4912CE8-32CF-01FD-F5D9-2D18BE536866}"/>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12281" t="22100" r="11776" b="20787"/>
          <a:stretch/>
        </p:blipFill>
        <p:spPr bwMode="auto">
          <a:xfrm>
            <a:off x="2869174" y="3876728"/>
            <a:ext cx="495470" cy="19562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0" descr="NERDY">
            <a:extLst>
              <a:ext uri="{FF2B5EF4-FFF2-40B4-BE49-F238E27FC236}">
                <a16:creationId xmlns:a16="http://schemas.microsoft.com/office/drawing/2014/main" id="{A585D3D3-F8B8-4618-4451-282411020E6B}"/>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t="31852" b="31950"/>
          <a:stretch/>
        </p:blipFill>
        <p:spPr bwMode="auto">
          <a:xfrm>
            <a:off x="7722753" y="3741506"/>
            <a:ext cx="406051" cy="9267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9953863C-864F-D68F-69C0-D7EBB9F8E8AC}"/>
              </a:ext>
            </a:extLst>
          </p:cNvPr>
          <p:cNvSpPr txBox="1"/>
          <p:nvPr/>
        </p:nvSpPr>
        <p:spPr>
          <a:xfrm>
            <a:off x="4869739" y="1646118"/>
            <a:ext cx="2131297" cy="1318036"/>
          </a:xfrm>
          <a:prstGeom prst="rect">
            <a:avLst/>
          </a:prstGeom>
          <a:noFill/>
        </p:spPr>
        <p:txBody>
          <a:bodyPr wrap="square" lIns="91440" tIns="36000" rIns="91440" bIns="45720" anchor="t">
            <a:noAutofit/>
          </a:bodyPr>
          <a:lstStyle>
            <a:defPPr>
              <a:defRPr lang="en-US"/>
            </a:defPPr>
            <a:lvl1pPr marL="85725" marR="0" lvl="0" indent="-85725" defTabSz="914400" fontAlgn="auto">
              <a:spcAft>
                <a:spcPts val="300"/>
              </a:spcAft>
              <a:buClrTx/>
              <a:buSzTx/>
              <a:buFont typeface="Arial" panose="020B0604020202020204" pitchFamily="34" charset="0"/>
              <a:buChar char="•"/>
              <a:tabLst/>
              <a:defRPr kumimoji="0" sz="1000" b="1" i="0" u="none" strike="noStrike" kern="0" cap="none" spc="-20" normalizeH="0" baseline="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defRPr>
            </a:lvl1pPr>
          </a:lstStyle>
          <a:p>
            <a:pPr marL="85725" marR="0" lvl="0" indent="-8572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altLang="ko-KR" sz="950" b="1" i="0" u="none" strike="noStrike" kern="0" cap="none" spc="-2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Korean bakery franchises captivate global consumers by offering an extensive selection of over 300 products in a single store</a:t>
            </a:r>
          </a:p>
          <a:p>
            <a:pPr marL="85725" marR="0" lvl="0" indent="-8572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altLang="ko-KR" sz="950" b="1" i="0" u="none" strike="noStrike" kern="0" cap="none" spc="-20" normalizeH="0" baseline="0" noProof="0" dirty="0">
                <a:ln>
                  <a:solidFill>
                    <a:srgbClr val="FFFFFF">
                      <a:lumMod val="75000"/>
                      <a:alpha val="0"/>
                    </a:srgbClr>
                  </a:solidFill>
                </a:ln>
                <a:solidFill>
                  <a:srgbClr val="000000">
                    <a:lumMod val="85000"/>
                    <a:lumOff val="15000"/>
                  </a:srgbClr>
                </a:solidFill>
                <a:effectLst/>
                <a:uLnTx/>
                <a:uFillTx/>
                <a:latin typeface="KoPub돋움체 Medium" panose="00000600000000000000" pitchFamily="2" charset="-127"/>
                <a:ea typeface="KoPub돋움체 Medium" panose="00000600000000000000" pitchFamily="2" charset="-127"/>
                <a:cs typeface="+mn-cs"/>
              </a:rPr>
              <a:t>Actively promoting Korean bakery culture globally, including the U.S., Europe, and Asia</a:t>
            </a:r>
          </a:p>
        </p:txBody>
      </p:sp>
      <p:pic>
        <p:nvPicPr>
          <p:cNvPr id="9" name="Picture 2" descr="iF Design - GS Retail">
            <a:extLst>
              <a:ext uri="{FF2B5EF4-FFF2-40B4-BE49-F238E27FC236}">
                <a16:creationId xmlns:a16="http://schemas.microsoft.com/office/drawing/2014/main" id="{795790D1-34BF-20D8-B3B8-696944C4B377}"/>
              </a:ext>
            </a:extLst>
          </p:cNvPr>
          <p:cNvPicPr>
            <a:picLocks noChangeAspect="1" noChangeArrowheads="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t="22855" b="18125"/>
          <a:stretch/>
        </p:blipFill>
        <p:spPr bwMode="auto">
          <a:xfrm>
            <a:off x="547633" y="3722576"/>
            <a:ext cx="657198" cy="23272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778A30E8-A2E9-862A-7043-8EC30D154560}"/>
              </a:ext>
            </a:extLst>
          </p:cNvPr>
          <p:cNvSpPr txBox="1"/>
          <p:nvPr/>
        </p:nvSpPr>
        <p:spPr>
          <a:xfrm>
            <a:off x="4895170" y="3249004"/>
            <a:ext cx="2065317" cy="553998"/>
          </a:xfrm>
          <a:prstGeom prst="rect">
            <a:avLst/>
          </a:prstGeom>
          <a:noFill/>
        </p:spPr>
        <p:txBody>
          <a:bodyPr wrap="square" lIns="36000" tIns="0" rIns="72000" bIns="0" rtlCol="0" anchor="t">
            <a:spAutoFit/>
          </a:bodyPr>
          <a:lstStyle>
            <a:defPPr>
              <a:defRPr lang="en-US"/>
            </a:defPPr>
            <a:lvl1pPr marL="144000" indent="-144000" defTabSz="914400">
              <a:buFont typeface="Wingdings" panose="05000000000000000000" pitchFamily="2" charset="2"/>
              <a:buChar char="ü"/>
              <a:defRPr sz="900" kern="0" spc="-20">
                <a:ln>
                  <a:solidFill>
                    <a:srgbClr val="FFFFFF">
                      <a:lumMod val="75000"/>
                      <a:alpha val="0"/>
                    </a:srgbClr>
                  </a:solidFill>
                </a:ln>
                <a:solidFill>
                  <a:srgbClr val="000000"/>
                </a:solidFill>
                <a:latin typeface="KoPub돋움체 Medium" panose="02020603020101020101" pitchFamily="18" charset="-127"/>
                <a:ea typeface="KoPub돋움체 Medium"/>
              </a:defRPr>
            </a:lvl1pPr>
          </a:lstStyle>
          <a:p>
            <a:pPr marL="144000" marR="0" lvl="0" indent="-1440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ko-KR" sz="900" b="0" i="0" u="none" strike="noStrike" kern="0" cap="none" spc="-2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a:cs typeface="+mn-cs"/>
              </a:rPr>
              <a:t>In 2022, sales in the U.S. surged to $400B. SPC is actively pursuing global expansion initiatives in North America and other regions</a:t>
            </a:r>
            <a:endParaRPr kumimoji="0" lang="en-US" sz="900" b="0" i="0" u="none" strike="noStrike" kern="0" cap="none" spc="-2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a:cs typeface="+mn-cs"/>
            </a:endParaRPr>
          </a:p>
        </p:txBody>
      </p:sp>
      <p:sp>
        <p:nvSpPr>
          <p:cNvPr id="70" name="TextBox 69">
            <a:extLst>
              <a:ext uri="{FF2B5EF4-FFF2-40B4-BE49-F238E27FC236}">
                <a16:creationId xmlns:a16="http://schemas.microsoft.com/office/drawing/2014/main" id="{9D5055BE-11AB-795D-E027-13F92AB51F58}"/>
              </a:ext>
            </a:extLst>
          </p:cNvPr>
          <p:cNvSpPr txBox="1"/>
          <p:nvPr/>
        </p:nvSpPr>
        <p:spPr>
          <a:xfrm>
            <a:off x="7104168" y="3103195"/>
            <a:ext cx="2017325" cy="553998"/>
          </a:xfrm>
          <a:prstGeom prst="rect">
            <a:avLst/>
          </a:prstGeom>
          <a:noFill/>
        </p:spPr>
        <p:txBody>
          <a:bodyPr wrap="square" lIns="36000" tIns="0" rIns="72000" bIns="0" rtlCol="0" anchor="t">
            <a:spAutoFit/>
          </a:bodyPr>
          <a:lstStyle>
            <a:defPPr>
              <a:defRPr lang="en-US"/>
            </a:defPPr>
            <a:lvl1pPr marL="144000" indent="-144000" defTabSz="914400">
              <a:buFont typeface="Wingdings" panose="05000000000000000000" pitchFamily="2" charset="2"/>
              <a:buChar char="ü"/>
              <a:defRPr sz="900" kern="0" spc="-20">
                <a:ln>
                  <a:solidFill>
                    <a:srgbClr val="FFFFFF">
                      <a:lumMod val="75000"/>
                      <a:alpha val="0"/>
                    </a:srgbClr>
                  </a:solidFill>
                </a:ln>
                <a:solidFill>
                  <a:srgbClr val="000000"/>
                </a:solidFill>
                <a:latin typeface="KoPub돋움체 Medium" panose="02020603020101020101" pitchFamily="18" charset="-127"/>
                <a:ea typeface="KoPub돋움체 Medium"/>
              </a:defRPr>
            </a:lvl1pPr>
          </a:lstStyle>
          <a:p>
            <a:pPr marL="144000" marR="0" lvl="0" indent="-1440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ko-KR" sz="900" b="0" i="0" u="none" strike="noStrike" kern="0" cap="none" spc="-2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a:cs typeface="+mn-cs"/>
              </a:rPr>
              <a:t>FILA is gaining traction in China, expanding its brand presence, with about 80% of its sales coming from the international market in 2022</a:t>
            </a:r>
            <a:endParaRPr kumimoji="0" lang="ko-KR" altLang="en-US" sz="900" b="0" i="0" u="none" strike="noStrike" kern="0" cap="none" spc="-20" normalizeH="0" baseline="0" noProof="0" dirty="0">
              <a:ln>
                <a:solidFill>
                  <a:srgbClr val="FFFFFF">
                    <a:lumMod val="75000"/>
                    <a:alpha val="0"/>
                  </a:srgbClr>
                </a:solidFill>
              </a:ln>
              <a:solidFill>
                <a:srgbClr val="000000"/>
              </a:solidFill>
              <a:effectLst/>
              <a:uLnTx/>
              <a:uFillTx/>
              <a:latin typeface="KoPub돋움체 Medium" panose="02020603020101020101" pitchFamily="18" charset="-127"/>
              <a:ea typeface="KoPub돋움체 Medium"/>
              <a:cs typeface="+mn-cs"/>
            </a:endParaRPr>
          </a:p>
        </p:txBody>
      </p:sp>
      <p:sp>
        <p:nvSpPr>
          <p:cNvPr id="2" name="텍스트 개체 틀 1">
            <a:extLst>
              <a:ext uri="{FF2B5EF4-FFF2-40B4-BE49-F238E27FC236}">
                <a16:creationId xmlns:a16="http://schemas.microsoft.com/office/drawing/2014/main" id="{8C57C2B2-E7F0-6E46-2174-E4E2C9008F9C}"/>
              </a:ext>
            </a:extLst>
          </p:cNvPr>
          <p:cNvSpPr txBox="1">
            <a:spLocks/>
          </p:cNvSpPr>
          <p:nvPr/>
        </p:nvSpPr>
        <p:spPr>
          <a:xfrm>
            <a:off x="488949" y="333149"/>
            <a:ext cx="8928101" cy="184666"/>
          </a:xfrm>
          <a:prstGeom prst="rect">
            <a:avLst/>
          </a:prstGeom>
        </p:spPr>
        <p:txBody>
          <a:bodyPr wrap="square" lIns="0" tIns="0" rIns="0" bIns="0" anchor="b" anchorCtr="0">
            <a:noAutofit/>
          </a:bodyPr>
          <a:lstStyle>
            <a:defPPr>
              <a:defRPr lang="en-US"/>
            </a:defPPr>
            <a:lvl1pPr marR="0" lvl="0" indent="0" defTabSz="914400" fontAlgn="auto" latinLnBrk="1">
              <a:lnSpc>
                <a:spcPct val="100000"/>
              </a:lnSpc>
              <a:spcBef>
                <a:spcPts val="0"/>
              </a:spcBef>
              <a:spcAft>
                <a:spcPts val="600"/>
              </a:spcAft>
              <a:buClrTx/>
              <a:buSzTx/>
              <a:buFontTx/>
              <a:buNone/>
              <a:tabLst/>
              <a:defRPr kumimoji="0" sz="1200" b="0" i="0" u="none" strike="noStrike" kern="0" cap="none" spc="0" normalizeH="0" baseline="0">
                <a:ln>
                  <a:solidFill>
                    <a:prstClr val="white">
                      <a:lumMod val="75000"/>
                      <a:alpha val="0"/>
                    </a:prstClr>
                  </a:solidFill>
                </a:ln>
                <a:solidFill>
                  <a:srgbClr val="00338D"/>
                </a:solidFill>
                <a:effectLst/>
                <a:uLnTx/>
                <a:uFillTx/>
                <a:ea typeface="KoPub돋움체 Medium" panose="00000600000000000000" pitchFamily="2" charset="-127"/>
                <a:cs typeface="KoPub돋움체 Medium" panose="02020603020101020101" pitchFamily="18" charset="-127"/>
              </a:defRPr>
            </a:lvl1pPr>
            <a:lvl2pPr marL="0" indent="0" latinLnBrk="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latinLnBrk="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latinLnBrk="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latinLnBrk="1">
              <a:spcAft>
                <a:spcPts val="600"/>
              </a:spcAft>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5pPr>
            <a:lvl6pPr marL="1166813" indent="-247650" latinLnBrk="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defRPr>
            </a:lvl6pPr>
            <a:lvl7pPr marL="1524000" indent="-309563" latinLnBrk="1">
              <a:spcAft>
                <a:spcPts val="600"/>
              </a:spcAft>
              <a:buFont typeface="Univers for KPMG Light" panose="020B0403020202020204" pitchFamily="34" charset="0"/>
              <a:buChar char="—"/>
              <a:defRPr sz="1500" b="0" i="0">
                <a:solidFill>
                  <a:schemeClr val="tx2"/>
                </a:solidFill>
                <a:latin typeface="Univers for KPMG Light" panose="020B0403020202020204" pitchFamily="34" charset="0"/>
              </a:defRPr>
            </a:lvl7pPr>
            <a:lvl8pPr marL="1793875" indent="-247650" latinLnBrk="1">
              <a:spcAft>
                <a:spcPts val="600"/>
              </a:spcAft>
              <a:buFont typeface="Univers for KPMG Light" panose="020B0403020202020204" pitchFamily="34" charset="0"/>
              <a:buChar char="-"/>
              <a:tabLst>
                <a:tab pos="1793875" algn="l"/>
              </a:tabLst>
              <a:defRPr sz="1500" b="0" i="0" baseline="0">
                <a:solidFill>
                  <a:schemeClr val="tx2"/>
                </a:solidFill>
                <a:latin typeface="Univers for KPMG Light" panose="020B0403020202020204" pitchFamily="34" charset="0"/>
              </a:defRPr>
            </a:lvl8pPr>
          </a:lstStyle>
          <a:p>
            <a:pPr marL="0" marR="0" lvl="0" indent="0" algn="l" defTabSz="914400" rtl="0" eaLnBrk="1" fontAlgn="auto" latinLnBrk="1" hangingPunct="1">
              <a:lnSpc>
                <a:spcPct val="100000"/>
              </a:lnSpc>
              <a:spcBef>
                <a:spcPts val="0"/>
              </a:spcBef>
              <a:spcAft>
                <a:spcPts val="600"/>
              </a:spcAft>
              <a:buClrTx/>
              <a:buSzTx/>
              <a:buFontTx/>
              <a:buNone/>
              <a:tabLst/>
              <a:defRPr/>
            </a:pPr>
            <a:r>
              <a:rPr kumimoji="0" lang="en-US" altLang="ko-KR" sz="1200" b="0" i="0" u="none" strike="noStrike" kern="0" cap="none" spc="-50" normalizeH="0" baseline="0" noProof="0" dirty="0">
                <a:ln>
                  <a:solidFill>
                    <a:prstClr val="white">
                      <a:lumMod val="75000"/>
                      <a:alpha val="0"/>
                    </a:prstClr>
                  </a:solidFill>
                </a:ln>
                <a:solidFill>
                  <a:srgbClr val="00338D"/>
                </a:solidFill>
                <a:effectLst/>
                <a:uLnTx/>
                <a:uFillTx/>
                <a:latin typeface="Arial"/>
                <a:ea typeface="KoPub돋움체 Medium"/>
              </a:rPr>
              <a:t>II. </a:t>
            </a:r>
            <a:r>
              <a:rPr kumimoji="0" lang="en-US" sz="1200" b="0" i="0" u="none" strike="noStrike" kern="0" cap="none" spc="-50" normalizeH="0" baseline="0" noProof="0" dirty="0">
                <a:ln>
                  <a:solidFill>
                    <a:prstClr val="white">
                      <a:lumMod val="75000"/>
                      <a:alpha val="0"/>
                    </a:prstClr>
                  </a:solidFill>
                </a:ln>
                <a:solidFill>
                  <a:srgbClr val="00338D"/>
                </a:solidFill>
                <a:effectLst/>
                <a:uLnTx/>
                <a:uFillTx/>
                <a:latin typeface="Arial"/>
                <a:ea typeface="KoPub돋움체 Medium" panose="00000600000000000000" pitchFamily="2" charset="-127"/>
                <a:cs typeface="Arial"/>
              </a:rPr>
              <a:t>Global Business Opportunities in Key Sectors</a:t>
            </a:r>
          </a:p>
        </p:txBody>
      </p:sp>
      <p:sp>
        <p:nvSpPr>
          <p:cNvPr id="3" name="텍스트 개체 틀 4">
            <a:extLst>
              <a:ext uri="{FF2B5EF4-FFF2-40B4-BE49-F238E27FC236}">
                <a16:creationId xmlns:a16="http://schemas.microsoft.com/office/drawing/2014/main" id="{48D1CA9A-9A28-4396-4358-FFE0AB394347}"/>
              </a:ext>
            </a:extLst>
          </p:cNvPr>
          <p:cNvSpPr txBox="1">
            <a:spLocks/>
          </p:cNvSpPr>
          <p:nvPr/>
        </p:nvSpPr>
        <p:spPr>
          <a:xfrm>
            <a:off x="488950" y="649053"/>
            <a:ext cx="8928100" cy="322262"/>
          </a:xfrm>
          <a:prstGeom prst="rect">
            <a:avLst/>
          </a:prstGeom>
        </p:spPr>
        <p:txBody>
          <a:bodyPr wrap="none" lIns="0" tIns="0" rIns="0" bIns="0" anchor="b" anchorCtr="0">
            <a:noAutofit/>
          </a:bodyPr>
          <a:lstStyle>
            <a:defPPr>
              <a:defRPr lang="en-US"/>
            </a:defPPr>
            <a:lvl1pPr marR="0" lvl="0" indent="0" defTabSz="914400" fontAlgn="auto" latinLnBrk="1">
              <a:lnSpc>
                <a:spcPct val="100000"/>
              </a:lnSpc>
              <a:spcBef>
                <a:spcPts val="0"/>
              </a:spcBef>
              <a:spcAft>
                <a:spcPts val="600"/>
              </a:spcAft>
              <a:buClrTx/>
              <a:buSzTx/>
              <a:buFontTx/>
              <a:buNone/>
              <a:tabLst/>
              <a:defRPr kumimoji="0" sz="3200" b="0" i="0" u="none" strike="noStrike" cap="none" spc="0" normalizeH="0" baseline="0">
                <a:ln>
                  <a:solidFill>
                    <a:schemeClr val="accent6">
                      <a:alpha val="0"/>
                    </a:schemeClr>
                  </a:solidFill>
                </a:ln>
                <a:solidFill>
                  <a:schemeClr val="tx2"/>
                </a:solidFill>
                <a:effectLst/>
                <a:uLnTx/>
                <a:uFillTx/>
                <a:latin typeface="KPMG Bold" panose="020B0803030202040204" pitchFamily="34" charset="0"/>
                <a:ea typeface="+mj-ea"/>
                <a:cs typeface="+mj-cs"/>
              </a:defRPr>
            </a:lvl1pPr>
            <a:lvl2pPr marL="0" indent="0" latinLnBrk="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309600" latinLnBrk="1">
              <a:spcAft>
                <a:spcPts val="600"/>
              </a:spcAft>
              <a:buClrTx/>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48400" latinLnBrk="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marL="896938" indent="-309600" latinLnBrk="1">
              <a:spcAft>
                <a:spcPts val="600"/>
              </a:spcAft>
              <a:buFont typeface="Univers for KPMG Light" panose="020B0403020202020204" pitchFamily="34" charset="0"/>
              <a:buChar char="—"/>
              <a:defRPr sz="1500" b="0" i="0">
                <a:solidFill>
                  <a:schemeClr val="tx2"/>
                </a:solidFill>
                <a:latin typeface="Univers for KPMG Light" panose="020B0403020202020204" pitchFamily="34" charset="0"/>
                <a:cs typeface="Univers for KPMG Light" panose="020B0403020202020204" pitchFamily="34" charset="0"/>
              </a:defRPr>
            </a:lvl5pPr>
            <a:lvl6pPr marL="1166813" indent="-247650" latinLnBrk="1">
              <a:spcAft>
                <a:spcPts val="600"/>
              </a:spcAft>
              <a:buFont typeface="Univers for KPMG Light" panose="020B0403020202020204" pitchFamily="34" charset="0"/>
              <a:buChar char="-"/>
              <a:defRPr sz="1500" b="0" i="0" baseline="0">
                <a:solidFill>
                  <a:schemeClr val="tx2"/>
                </a:solidFill>
                <a:latin typeface="Univers for KPMG Light" panose="020B0403020202020204" pitchFamily="34" charset="0"/>
              </a:defRPr>
            </a:lvl6pPr>
            <a:lvl7pPr marL="1524000" indent="-309563" latinLnBrk="1">
              <a:spcAft>
                <a:spcPts val="600"/>
              </a:spcAft>
              <a:buFont typeface="Univers for KPMG Light" panose="020B0403020202020204" pitchFamily="34" charset="0"/>
              <a:buChar char="—"/>
              <a:defRPr sz="1500" b="0" i="0">
                <a:solidFill>
                  <a:schemeClr val="tx2"/>
                </a:solidFill>
                <a:latin typeface="Univers for KPMG Light" panose="020B0403020202020204" pitchFamily="34" charset="0"/>
              </a:defRPr>
            </a:lvl7pPr>
            <a:lvl8pPr marL="1793875" indent="-247650" latinLnBrk="1">
              <a:spcAft>
                <a:spcPts val="600"/>
              </a:spcAft>
              <a:buFont typeface="Univers for KPMG Light" panose="020B0403020202020204" pitchFamily="34" charset="0"/>
              <a:buChar char="-"/>
              <a:tabLst>
                <a:tab pos="1793875" algn="l"/>
              </a:tabLst>
              <a:defRPr sz="1500" b="0" i="0" baseline="0">
                <a:solidFill>
                  <a:schemeClr val="tx2"/>
                </a:solidFill>
                <a:latin typeface="Univers for KPMG Light" panose="020B0403020202020204" pitchFamily="34" charset="0"/>
              </a:defRPr>
            </a:lvl8pPr>
          </a:lstStyle>
          <a:p>
            <a:pPr marL="0" marR="0" lvl="0" indent="0" algn="l" defTabSz="914400" rtl="0" eaLnBrk="1" fontAlgn="auto" latinLnBrk="1" hangingPunct="1">
              <a:lnSpc>
                <a:spcPct val="100000"/>
              </a:lnSpc>
              <a:spcBef>
                <a:spcPts val="0"/>
              </a:spcBef>
              <a:spcAft>
                <a:spcPts val="600"/>
              </a:spcAft>
              <a:buClrTx/>
              <a:buSzTx/>
              <a:buFontTx/>
              <a:buNone/>
              <a:tabLst/>
              <a:defRPr/>
            </a:pPr>
            <a:r>
              <a:rPr kumimoji="0" lang="en-US" altLang="ko-KR" sz="3200" b="0" i="0" u="none" strike="noStrike" kern="1200" cap="none" spc="0" normalizeH="0" baseline="0" noProof="0" dirty="0">
                <a:ln>
                  <a:solidFill>
                    <a:srgbClr val="FD349C">
                      <a:alpha val="0"/>
                    </a:srgbClr>
                  </a:solidFill>
                </a:ln>
                <a:solidFill>
                  <a:srgbClr val="00338D"/>
                </a:solidFill>
                <a:effectLst/>
                <a:uLnTx/>
                <a:uFillTx/>
                <a:latin typeface="KPMG Bold" panose="020B0803030202040204" pitchFamily="34" charset="0"/>
                <a:ea typeface="+mj-ea"/>
                <a:cs typeface="+mj-cs"/>
              </a:rPr>
              <a:t>C&amp;R Industry: Major Issues &amp; Sectors for Overseas Expansion</a:t>
            </a:r>
            <a:endParaRPr kumimoji="0" lang="ko-KR" altLang="en-US" sz="3200" b="0" i="0" u="none" strike="noStrike" kern="1200" cap="none" spc="0" normalizeH="0" baseline="0" noProof="0" dirty="0">
              <a:ln>
                <a:solidFill>
                  <a:srgbClr val="FD349C">
                    <a:alpha val="0"/>
                  </a:srgbClr>
                </a:solidFill>
              </a:ln>
              <a:solidFill>
                <a:srgbClr val="00338D"/>
              </a:solidFill>
              <a:effectLst/>
              <a:uLnTx/>
              <a:uFillTx/>
              <a:latin typeface="KPMG Bold" panose="020B0803030202040204" pitchFamily="34" charset="0"/>
              <a:ea typeface="+mj-ea"/>
              <a:cs typeface="+mj-cs"/>
            </a:endParaRPr>
          </a:p>
        </p:txBody>
      </p:sp>
    </p:spTree>
    <p:extLst>
      <p:ext uri="{BB962C8B-B14F-4D97-AF65-F5344CB8AC3E}">
        <p14:creationId xmlns:p14="http://schemas.microsoft.com/office/powerpoint/2010/main" val="15135922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Lst>
</file>

<file path=ppt/theme/theme1.xml><?xml version="1.0" encoding="utf-8"?>
<a:theme xmlns:a="http://schemas.openxmlformats.org/drawingml/2006/main" name="KPMG">
  <a:themeElements>
    <a:clrScheme name="Custom 41">
      <a:dk1>
        <a:srgbClr val="000000"/>
      </a:dk1>
      <a:lt1>
        <a:sysClr val="window" lastClr="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PMG New Brand 2022">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spcAft>
            <a:spcPts val="600"/>
          </a:spcAft>
          <a:defRPr sz="900" dirty="0" err="1" smtClean="0">
            <a:ln>
              <a:solidFill>
                <a:schemeClr val="accent5">
                  <a:alpha val="0"/>
                </a:schemeClr>
              </a:solidFill>
            </a:ln>
            <a:solidFill>
              <a:schemeClr val="tx1">
                <a:lumMod val="85000"/>
                <a:lumOff val="15000"/>
              </a:schemeClr>
            </a:solidFill>
          </a:defRPr>
        </a:defPPr>
      </a:lstStyle>
    </a:txDef>
  </a:objectDefaults>
  <a:extraClrSchemeLst/>
  <a:custClrLst>
    <a:custClr name="KPMG Blue">
      <a:srgbClr val="00338D"/>
    </a:custClr>
    <a:custClr name="Pacific Blue">
      <a:srgbClr val="00B8F5"/>
    </a:custClr>
    <a:custClr name="Cobalt Blue">
      <a:srgbClr val="1E49E2"/>
    </a:custClr>
    <a:custClr name="Blue">
      <a:srgbClr val="76D2FF"/>
    </a:custClr>
    <a:custClr name="Purple">
      <a:srgbClr val="7213EA"/>
    </a:custClr>
    <a:custClr name="Light Purple">
      <a:srgbClr val="B497FF"/>
    </a:custClr>
    <a:custClr name="Dark Green">
      <a:srgbClr val="098E7E"/>
    </a:custClr>
    <a:custClr name="Green">
      <a:srgbClr val="00C0AE"/>
    </a:custClr>
    <a:custClr name="Dark Pink">
      <a:srgbClr val="AB0D82"/>
    </a:custClr>
    <a:custClr name="Pink">
      <a:srgbClr val="FD349C"/>
    </a:custClr>
    <a:custClr name="Light Pink">
      <a:srgbClr val="FFA3DA"/>
    </a:custClr>
    <a:custClr name="Grey 2">
      <a:srgbClr val="666666"/>
    </a:custClr>
    <a:custClr name="Dark Purple">
      <a:srgbClr val="510DBC"/>
    </a:custClr>
  </a:custClrLst>
  <a:extLst>
    <a:ext uri="{05A4C25C-085E-4340-85A3-A5531E510DB2}">
      <thm15:themeFamily xmlns:thm15="http://schemas.microsoft.com/office/thememl/2012/main" name="GKP Conference_Meeting Room" id="{78C49C04-A04C-46B5-B84A-237DE887A0D1}" vid="{9DD2FA8E-5857-4AEC-B22B-1B9404495BBC}"/>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KPMG">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oPub돋움체">
    <a:majorFont>
      <a:latin typeface="KoPub돋움체 Bold"/>
      <a:ea typeface="KoPub돋움체 Bold"/>
      <a:cs typeface=""/>
    </a:majorFont>
    <a:minorFont>
      <a:latin typeface="KoPub돋움체 Medium"/>
      <a:ea typeface="KoPub돋움체 Mediu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KPMG">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oPub돋움체">
    <a:majorFont>
      <a:latin typeface="KoPub돋움체 Bold"/>
      <a:ea typeface="KoPub돋움체 Bold"/>
      <a:cs typeface=""/>
    </a:majorFont>
    <a:minorFont>
      <a:latin typeface="KoPub돋움체 Medium"/>
      <a:ea typeface="KoPub돋움체 Mediu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KPMG">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oPub돋움체">
    <a:majorFont>
      <a:latin typeface="KoPub돋움체 Bold"/>
      <a:ea typeface="KoPub돋움체 Bold"/>
      <a:cs typeface=""/>
    </a:majorFont>
    <a:minorFont>
      <a:latin typeface="KoPub돋움체 Medium"/>
      <a:ea typeface="KoPub돋움체 Mediu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rimary_x0020_Owner_metalogix xmlns="1c657212-07cd-4eb2-8173-68663959c5b7">No Selection</Primary_x0020_Owner_metalogix>
    <Korean_x0020_Title xmlns="1c657212-07cd-4eb2-8173-68663959c5b7">20231116_MF_대변혁 시대, 한국 기업의 해외 진출 주요 섹터는?</Korean_x0020_Title>
    <Global_x0020_Country_metalogix xmlns="1c657212-07cd-4eb2-8173-68663959c5b7" xsi:nil="true"/>
    <Economy xmlns="1c657212-07cd-4eb2-8173-68663959c5b7" xsi:nil="true"/>
    <Publication_x0020_Date_metalogix xmlns="1c657212-07cd-4eb2-8173-68663959c5b7">2023-11-15T15:00:00+00:00</Publication_x0020_Date_metalogix>
    <KPMGGlobalThumbnailImage xmlns="1c657212-07cd-4eb2-8173-68663959c5b7">
      <Url xsi:nil="true"/>
      <Description xsi:nil="true"/>
    </KPMGGlobalThumbnailImage>
    <Content_x0020_Use_metalogix xmlns="1c657212-07cd-4eb2-8173-68663959c5b7" xsi:nil="true"/>
    <Language_metalogix xmlns="1c657212-07cd-4eb2-8173-68663959c5b7">Korean</Language_metalogix>
    <URL xmlns="http://schemas.microsoft.com/sharepoint/v3">
      <Url xsi:nil="true"/>
      <Description xsi:nil="true"/>
    </URL>
    <Audience_x0020_Level_metalogix xmlns="1c657212-07cd-4eb2-8173-68663959c5b7">All</Audience_x0020_Level_metalogix>
    <Category xmlns="1c657212-07cd-4eb2-8173-68663959c5b7">
      <Value>All</Value>
    </Category>
    <Korean_x0020_Abstract xmlns="1c657212-07cd-4eb2-8173-68663959c5b7" xsi:nil="true"/>
    <Industry_x0020_Sector_x002f_SubSector_x0020_Selection_metalogix xmlns="1c657212-07cd-4eb2-8173-68663959c5b7" xsi:nil="true"/>
    <ERI_x0020_Report_x0020_Type xmlns="1c657212-07cd-4eb2-8173-68663959c5b7">Market Frontier</ERI_x0020_Report_x0020_Type>
    <Function_x002f_Service_x002f_SubService_x0020_Selection_metalogix xmlns="1c657212-07cd-4eb2-8173-68663959c5b7" xsi:nil="true"/>
    <Media_x0020_Type_metalogix xmlns="1c657212-07cd-4eb2-8173-68663959c5b7">PPT</Media_x0020_Type_metalogix>
    <KPMGGlobalKeyContactPerson xmlns="1c657212-07cd-4eb2-8173-68663959c5b7">
      <UserInfo>
        <DisplayName/>
        <AccountId xsi:nil="true"/>
        <AccountType/>
      </UserInfo>
    </KPMGGlobalKeyContactPerson>
    <Region_kr xmlns="1c657212-07cd-4eb2-8173-68663959c5b7" xsi:nil="true"/>
    <Big_x0020_Thumbnail_x0020_Image xmlns="1c657212-07cd-4eb2-8173-68663959c5b7">
      <Url xsi:nil="true"/>
      <Description xsi:nil="true"/>
    </Big_x0020_Thumbnail_x0020_Imag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8007A509638504CA075577B0A78C43C" ma:contentTypeVersion="79" ma:contentTypeDescription="Create a new document." ma:contentTypeScope="" ma:versionID="f00120920bcee853da363c4d9d6a181b">
  <xsd:schema xmlns:xsd="http://www.w3.org/2001/XMLSchema" xmlns:xs="http://www.w3.org/2001/XMLSchema" xmlns:p="http://schemas.microsoft.com/office/2006/metadata/properties" xmlns:ns1="http://schemas.microsoft.com/sharepoint/v3" xmlns:ns3="1c657212-07cd-4eb2-8173-68663959c5b7" targetNamespace="http://schemas.microsoft.com/office/2006/metadata/properties" ma:root="true" ma:fieldsID="ff9733e702ec93a5e27b10f0a91b5c1f" ns1:_="" ns3:_="">
    <xsd:import namespace="http://schemas.microsoft.com/sharepoint/v3"/>
    <xsd:import namespace="1c657212-07cd-4eb2-8173-68663959c5b7"/>
    <xsd:element name="properties">
      <xsd:complexType>
        <xsd:sequence>
          <xsd:element name="documentManagement">
            <xsd:complexType>
              <xsd:all>
                <xsd:element ref="ns3:KPMGGlobalThumbnailImage" minOccurs="0"/>
                <xsd:element ref="ns3:KPMGGlobalKeyContactPerson" minOccurs="0"/>
                <xsd:element ref="ns1:URL" minOccurs="0"/>
                <xsd:element ref="ns3:Economy" minOccurs="0"/>
                <xsd:element ref="ns3:ERI_x0020_Report_x0020_Type" minOccurs="0"/>
                <xsd:element ref="ns3:Korean_x0020_Title" minOccurs="0"/>
                <xsd:element ref="ns3:Korean_x0020_Abstract" minOccurs="0"/>
                <xsd:element ref="ns3:Big_x0020_Thumbnail_x0020_Image" minOccurs="0"/>
                <xsd:element ref="ns3:Region_kr" minOccurs="0"/>
                <xsd:element ref="ns3:Industry_x0020_Sector_x002f_SubSector_x0020_Selection_metalogix" minOccurs="0"/>
                <xsd:element ref="ns3:Function_x002f_Service_x002f_SubService_x0020_Selection_metalogix" minOccurs="0"/>
                <xsd:element ref="ns3:Language_metalogix" minOccurs="0"/>
                <xsd:element ref="ns3:Media_x0020_Type_metalogix" minOccurs="0"/>
                <xsd:element ref="ns3:Global_x0020_Country_metalogix" minOccurs="0"/>
                <xsd:element ref="ns3:Audience_x0020_Level_metalogix" minOccurs="0"/>
                <xsd:element ref="ns3:Content_x0020_Use_metalogix" minOccurs="0"/>
                <xsd:element ref="ns3:Primary_x0020_Owner_metalogix" minOccurs="0"/>
                <xsd:element ref="ns3:Publication_x0020_Date_metalogix" minOccurs="0"/>
                <xsd:element ref="ns3:Category" minOccurs="0"/>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URL" ma:index="13" nillable="true" ma:displayName="URL" ma:format="Hyperlink" ma:internalName="URL" ma:readOnly="fals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c657212-07cd-4eb2-8173-68663959c5b7" elementFormDefault="qualified">
    <xsd:import namespace="http://schemas.microsoft.com/office/2006/documentManagement/types"/>
    <xsd:import namespace="http://schemas.microsoft.com/office/infopath/2007/PartnerControls"/>
    <xsd:element name="KPMGGlobalThumbnailImage" ma:index="11" nillable="true" ma:displayName="Thumbnail Image" ma:description="This field is to associate a visual identify of the content&#10;&#10;이미지 저장하는 곳: https://intra.aspac.kpmg.com/sites/kr/ERI/TLimage/Forms/AllItems.aspx" ma:format="Image" ma:internalName="KPMGGlobalThumbnail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KPMGGlobalKeyContactPerson" ma:index="12" nillable="true" ma:displayName="Key Contact Person" ma:description="In addition to the Author field helps identify the Author/Creator/Publisher of the document/content publication. The Key Contact Person field is resulting in end users of the content not able to reach out to the team who helped created the content" ma:list="UserInfo" ma:SharePointGroup="0" ma:internalName="KPMGGlobalKeyContactPerson" ma:readOnly="false" ma:showField="NameWithPictur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conomy" ma:index="14" nillable="true" ma:displayName="Macro Economy" ma:internalName="Economy" ma:readOnly="false">
      <xsd:complexType>
        <xsd:complexContent>
          <xsd:extension base="dms:MultiChoice">
            <xsd:sequence>
              <xsd:element name="Value" maxOccurs="unbounded" minOccurs="0" nillable="true">
                <xsd:simpleType>
                  <xsd:restriction base="dms:Choice">
                    <xsd:enumeration value="국내외경제동향"/>
                  </xsd:restriction>
                </xsd:simpleType>
              </xsd:element>
            </xsd:sequence>
          </xsd:extension>
        </xsd:complexContent>
      </xsd:complexType>
    </xsd:element>
    <xsd:element name="ERI_x0020_Report_x0020_Type" ma:index="15" nillable="true" ma:displayName="ERI Report Type" ma:format="Dropdown" ma:internalName="ERI_x0020_Report_x0020_Type">
      <xsd:simpleType>
        <xsd:restriction base="dms:Choice">
          <xsd:enumeration value="(External Publication)"/>
          <xsd:enumeration value="Samjong Insight"/>
          <xsd:enumeration value="Issue Monitor"/>
          <xsd:enumeration value="Journal Review"/>
          <xsd:enumeration value="Book(단행본)"/>
          <xsd:enumeration value="(Internal Material)"/>
          <xsd:enumeration value="Global Thought Leadership"/>
          <xsd:enumeration value="Market Frontier"/>
          <xsd:enumeration value="Industry Profile"/>
          <xsd:enumeration value="Discussion memo"/>
          <xsd:enumeration value="Morning Briefing"/>
          <xsd:enumeration value="NK Insight"/>
          <xsd:enumeration value="Business Focus"/>
        </xsd:restriction>
      </xsd:simpleType>
    </xsd:element>
    <xsd:element name="Korean_x0020_Title" ma:index="16" nillable="true" ma:displayName="Report Title" ma:description="구 Korea Title 항목입니다." ma:indexed="true" ma:internalName="Korean_x0020_Title" ma:readOnly="false">
      <xsd:simpleType>
        <xsd:restriction base="dms:Text">
          <xsd:maxLength value="255"/>
        </xsd:restriction>
      </xsd:simpleType>
    </xsd:element>
    <xsd:element name="Korean_x0020_Abstract" ma:index="17" nillable="true" ma:displayName="Korean Abstract" ma:internalName="Korean_x0020_Abstract" ma:readOnly="false">
      <xsd:simpleType>
        <xsd:restriction base="dms:Note"/>
      </xsd:simpleType>
    </xsd:element>
    <xsd:element name="Big_x0020_Thumbnail_x0020_Image" ma:index="18" nillable="true" ma:displayName="Big Thumbnail Image" ma:description="Do Not Use" ma:format="Image" ma:internalName="Big_x0020_Thumbnail_x0020_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Region_kr" ma:index="19" nillable="true" ma:displayName="Local Information" ma:description="다중 선택이 가능하도록 생성 0422" ma:internalName="Region_kr" ma:readOnly="false">
      <xsd:complexType>
        <xsd:complexContent>
          <xsd:extension base="dms:MultiChoice">
            <xsd:sequence>
              <xsd:element name="Value" maxOccurs="unbounded" minOccurs="0" nillable="true">
                <xsd:simpleType>
                  <xsd:restriction base="dms:Choice">
                    <xsd:enumeration value="Global"/>
                    <xsd:enumeration value="Asia"/>
                    <xsd:enumeration value="America"/>
                    <xsd:enumeration value="Europe"/>
                    <xsd:enumeration value="MENA(Middle East &amp; Africa)"/>
                  </xsd:restriction>
                </xsd:simpleType>
              </xsd:element>
            </xsd:sequence>
          </xsd:extension>
        </xsd:complexContent>
      </xsd:complexType>
    </xsd:element>
    <xsd:element name="Industry_x0020_Sector_x002f_SubSector_x0020_Selection_metalogix" ma:index="20" nillable="true" ma:displayName="Industry Sector/SubSector Selection_metalogix" ma:description="* 구 작성 창입니다. 입력하지 않는 란입니다." ma:internalName="Industry_x0020_Sector_x002f_SubSector_x0020_Selection_metalogix" ma:readOnly="false">
      <xsd:simpleType>
        <xsd:restriction base="dms:Note"/>
      </xsd:simpleType>
    </xsd:element>
    <xsd:element name="Function_x002f_Service_x002f_SubService_x0020_Selection_metalogix" ma:index="21" nillable="true" ma:displayName="Function/Service/SubService Selection_metalogix" ma:description="* 구 작성 창입니다. 입력하지 않는 란입니다." ma:internalName="Function_x002f_Service_x002f_SubService_x0020_Selection_metalogix" ma:readOnly="false">
      <xsd:simpleType>
        <xsd:restriction base="dms:Note"/>
      </xsd:simpleType>
    </xsd:element>
    <xsd:element name="Language_metalogix" ma:index="22" nillable="true" ma:displayName="Language" ma:default="Korean" ma:format="Dropdown" ma:internalName="Language_metalogix" ma:readOnly="false">
      <xsd:simpleType>
        <xsd:union memberTypes="dms:Text">
          <xsd:simpleType>
            <xsd:restriction base="dms:Choice">
              <xsd:enumeration value="Korean"/>
              <xsd:enumeration value="English"/>
            </xsd:restriction>
          </xsd:simpleType>
        </xsd:union>
      </xsd:simpleType>
    </xsd:element>
    <xsd:element name="Media_x0020_Type_metalogix" ma:index="23" nillable="true" ma:displayName="Media Type" ma:default="PDF" ma:format="RadioButtons" ma:internalName="Media_x0020_Type_metalogix" ma:readOnly="false">
      <xsd:simpleType>
        <xsd:union memberTypes="dms:Text">
          <xsd:simpleType>
            <xsd:restriction base="dms:Choice">
              <xsd:enumeration value="DOC"/>
              <xsd:enumeration value="MSG"/>
              <xsd:enumeration value="PDF"/>
              <xsd:enumeration value="PPT"/>
              <xsd:enumeration value="TXT"/>
            </xsd:restriction>
          </xsd:simpleType>
        </xsd:union>
      </xsd:simpleType>
    </xsd:element>
    <xsd:element name="Global_x0020_Country_metalogix" ma:index="24" nillable="true" ma:displayName="Global Country" ma:description="Identifies the Country who owns the content and where it was created" ma:internalName="Global_x0020_Country_metalogix" ma:readOnly="false">
      <xsd:simpleType>
        <xsd:restriction base="dms:Text">
          <xsd:maxLength value="255"/>
        </xsd:restriction>
      </xsd:simpleType>
    </xsd:element>
    <xsd:element name="Audience_x0020_Level_metalogix" ma:index="25" nillable="true" ma:displayName="Audience Level" ma:default="All" ma:description="All, Partner, Sr. Mgr., Mgr., Associate" ma:format="Dropdown" ma:internalName="Audience_x0020_Level_metalogix" ma:readOnly="false">
      <xsd:simpleType>
        <xsd:restriction base="dms:Choice">
          <xsd:enumeration value="All"/>
          <xsd:enumeration value="Partner"/>
          <xsd:enumeration value="Sr. Mgr."/>
          <xsd:enumeration value="Mgr."/>
          <xsd:enumeration value="Associate"/>
        </xsd:restriction>
      </xsd:simpleType>
    </xsd:element>
    <xsd:element name="Content_x0020_Use_metalogix" ma:index="26" nillable="true" ma:displayName="Content Use" ma:description="Select 'Internal' for internal use only or 'Internal/External' for public use" ma:format="Dropdown" ma:internalName="Content_x0020_Use_metalogix" ma:readOnly="false">
      <xsd:simpleType>
        <xsd:restriction base="dms:Choice">
          <xsd:enumeration value="Internal"/>
          <xsd:enumeration value="Internal/External'"/>
        </xsd:restriction>
      </xsd:simpleType>
    </xsd:element>
    <xsd:element name="Primary_x0020_Owner_metalogix" ma:index="27" nillable="true" ma:displayName="Primary Owner" ma:default="No Selection" ma:description="Identifies the function, industry, business group which owns the content" ma:format="Dropdown" ma:internalName="Primary_x0020_Owner_metalogix" ma:readOnly="false">
      <xsd:simpleType>
        <xsd:restriction base="dms:Choice">
          <xsd:enumeration value="No Selection"/>
          <xsd:enumeration value="Advisory"/>
          <xsd:enumeration value="Audit"/>
          <xsd:enumeration value="Communucations"/>
          <xsd:enumeration value="Finance and Administration"/>
          <xsd:enumeration value="Human Resources"/>
          <xsd:enumeration value="Information Technology"/>
          <xsd:enumeration value="Knowledge Management"/>
          <xsd:enumeration value="Learning &amp; Development"/>
          <xsd:enumeration value="Legal Services"/>
          <xsd:enumeration value="Marketing"/>
          <xsd:enumeration value="Quality &amp; Risk Management"/>
          <xsd:enumeration value="Research"/>
          <xsd:enumeration value="Tax"/>
        </xsd:restriction>
      </xsd:simpleType>
    </xsd:element>
    <xsd:element name="Publication_x0020_Date_metalogix" ma:index="28" nillable="true" ma:displayName="Publication Date" ma:description="Date the content was published" ma:format="DateOnly" ma:internalName="Publication_x0020_Date_metalogix" ma:readOnly="false">
      <xsd:simpleType>
        <xsd:restriction base="dms:DateTime"/>
      </xsd:simpleType>
    </xsd:element>
    <xsd:element name="Category" ma:index="32" nillable="true" ma:displayName="Category" ma:default="All" ma:description="FS/CM/IM/IGH/TMT에서 문서가 보여야 하는 경우 필수로 입력합니다.&#10;입력되지 않은 값은 각각의 페이지에서 표시되지 않습니다." ma:internalName="Category" ma:readOnly="false">
      <xsd:complexType>
        <xsd:complexContent>
          <xsd:extension base="dms:MultiChoiceFillIn">
            <xsd:sequence>
              <xsd:element name="Value" maxOccurs="unbounded" minOccurs="0" nillable="true">
                <xsd:simpleType>
                  <xsd:union memberTypes="dms:Text">
                    <xsd:simpleType>
                      <xsd:restriction base="dms:Choice">
                        <xsd:enumeration value="All"/>
                        <xsd:enumeration value="Consumer Markets"/>
                        <xsd:enumeration value="Financial Services"/>
                        <xsd:enumeration value="Industrial Markets"/>
                        <xsd:enumeration value="Infrastructure, Government and Healthcare"/>
                        <xsd:enumeration value="Technology, Media &amp; Telecommunications"/>
                        <xsd:enumeration value="M&amp;A"/>
                      </xsd:restriction>
                    </xsd:simpleType>
                  </xsd:union>
                </xsd:simpleType>
              </xsd:element>
            </xsd:sequence>
          </xsd:extension>
        </xsd:complexContent>
      </xsd:complexType>
    </xsd:element>
    <xsd:element name="MediaServiceMetadata" ma:index="34" nillable="true" ma:displayName="MediaServiceMetadata" ma:hidden="true" ma:internalName="MediaServiceMetadata" ma:readOnly="true">
      <xsd:simpleType>
        <xsd:restriction base="dms:Note"/>
      </xsd:simpleType>
    </xsd:element>
    <xsd:element name="MediaServiceFastMetadata" ma:index="35" nillable="true" ma:displayName="MediaServiceFastMetadata" ma:hidden="true" ma:internalName="MediaServiceFastMetadata" ma:readOnly="true">
      <xsd:simpleType>
        <xsd:restriction base="dms:Note"/>
      </xsd:simpleType>
    </xsd:element>
    <xsd:element name="MediaServiceObjectDetectorVersions" ma:index="3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8"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10" ma:displayName="Comments"/>
        <xsd:element name="keywords" minOccurs="0" maxOccurs="1" type="xsd:string" ma:index="9"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39A24A-F603-40FB-9FF7-99F1830C48C4}">
  <ds:schemaRefs>
    <ds:schemaRef ds:uri="http://schemas.microsoft.com/sharepoint/v3/contenttype/forms"/>
  </ds:schemaRefs>
</ds:datastoreItem>
</file>

<file path=customXml/itemProps2.xml><?xml version="1.0" encoding="utf-8"?>
<ds:datastoreItem xmlns:ds="http://schemas.openxmlformats.org/officeDocument/2006/customXml" ds:itemID="{678DB553-BDDA-4C57-A313-C8DF94F80E47}">
  <ds:schemaRefs>
    <ds:schemaRef ds:uri="4243d5be-521d-4052-81ca-f0f31ea6f2da"/>
    <ds:schemaRef ds:uri="http://schemas.microsoft.com/office/infopath/2007/PartnerControls"/>
    <ds:schemaRef ds:uri="http://schemas.microsoft.com/office/2006/metadata/properties"/>
    <ds:schemaRef ds:uri="http://schemas.openxmlformats.org/package/2006/metadata/core-properties"/>
    <ds:schemaRef ds:uri="http://purl.org/dc/elements/1.1/"/>
    <ds:schemaRef ds:uri="http://purl.org/dc/dcmitype/"/>
    <ds:schemaRef ds:uri="http://schemas.microsoft.com/office/2006/documentManagement/types"/>
    <ds:schemaRef ds:uri="http://www.w3.org/XML/1998/namespace"/>
    <ds:schemaRef ds:uri="e2073511-092b-453c-86c4-757771ac7067"/>
    <ds:schemaRef ds:uri="a6565e09-5864-4678-8d5f-23ac74c58b18"/>
    <ds:schemaRef ds:uri="http://purl.org/dc/terms/"/>
  </ds:schemaRefs>
</ds:datastoreItem>
</file>

<file path=customXml/itemProps3.xml><?xml version="1.0" encoding="utf-8"?>
<ds:datastoreItem xmlns:ds="http://schemas.openxmlformats.org/officeDocument/2006/customXml" ds:itemID="{785D1319-D106-45B5-8E5B-52FF94896C60}"/>
</file>

<file path=docProps/app.xml><?xml version="1.0" encoding="utf-8"?>
<Properties xmlns="http://schemas.openxmlformats.org/officeDocument/2006/extended-properties" xmlns:vt="http://schemas.openxmlformats.org/officeDocument/2006/docPropsVTypes">
  <Template>GKP Conference_Meeting Room</Template>
  <TotalTime>1260</TotalTime>
  <Words>2509</Words>
  <Application>Microsoft Office PowerPoint</Application>
  <PresentationFormat>사용자 지정</PresentationFormat>
  <Paragraphs>287</Paragraphs>
  <Slides>16</Slides>
  <Notes>7</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16</vt:i4>
      </vt:variant>
    </vt:vector>
  </HeadingPairs>
  <TitlesOfParts>
    <vt:vector size="24" baseType="lpstr">
      <vt:lpstr>KoPub돋움체 Bold</vt:lpstr>
      <vt:lpstr>KoPub돋움체 Medium</vt:lpstr>
      <vt:lpstr>맑은 고딕</vt:lpstr>
      <vt:lpstr>Arial</vt:lpstr>
      <vt:lpstr>Calibri</vt:lpstr>
      <vt:lpstr>KPMG Bold</vt:lpstr>
      <vt:lpstr>Wingdings</vt:lpstr>
      <vt:lpstr>KPMG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Contact us</vt:lpstr>
      <vt:lpstr>PowerPoint 프레젠테이션</vt:lpstr>
    </vt:vector>
  </TitlesOfParts>
  <Manager>삼정KPMG</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20231116_MF_대변혁 시대, 한국 기업의 해외 진출 주요 섹터는?</dc:title>
  <dc:creator>삼정KPMG경제연구원</dc:creator>
  <cp:lastModifiedBy>Kim, Soo-Kyung (KR/ERI)</cp:lastModifiedBy>
  <cp:revision>747</cp:revision>
  <cp:lastPrinted>2023-11-06T08:32:10Z</cp:lastPrinted>
  <dcterms:created xsi:type="dcterms:W3CDTF">2022-10-25T08:48:07Z</dcterms:created>
  <dcterms:modified xsi:type="dcterms:W3CDTF">2023-11-15T09:21:21Z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0x01010078007A509638504CA075577B0A78C43C</vt:lpwstr>
  </property>
  <property fmtid="{D5CDD505-2E9C-101B-9397-08002B2CF9AE}" pid="3" name="MediaServiceImageTags">
    <vt:lpwstr/>
  </property>
</Properties>
</file>